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2847975"/>
            <a:ext cx="73533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7705"/>
            <a:ext cx="10922196" cy="54881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100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25250" cy="4944566"/>
            <a:chOff x="335360" y="1268760"/>
            <a:chExt cx="11525250" cy="49445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252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013176"/>
              <a:ext cx="545782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281381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1381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189" y="2924944"/>
            <a:ext cx="4972050" cy="3324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6309320"/>
            <a:ext cx="9258300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28782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56769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49050" cy="3464793"/>
            <a:chOff x="335360" y="1268760"/>
            <a:chExt cx="11449050" cy="3464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49050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1317" y="2780928"/>
              <a:ext cx="10877550" cy="1952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28782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877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782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2223"/>
            <a:ext cx="110775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6225737"/>
            <a:ext cx="9505056" cy="611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10513168" cy="374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06536"/>
            <a:ext cx="83529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86749"/>
            <a:ext cx="10873208" cy="1868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87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320"/>
            <a:ext cx="10360618" cy="5540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10225136" cy="2636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489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116124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20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1051316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299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97152"/>
            <a:ext cx="10729192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4788" cy="54877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85184"/>
            <a:ext cx="10657184" cy="1166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442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775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45024"/>
            <a:ext cx="1015312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108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1058517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15719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5440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252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4380" cy="5481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252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4371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