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2890837"/>
            <a:ext cx="561975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0668"/>
            <a:ext cx="115157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9417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9417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9101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62865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347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44300" cy="4192885"/>
            <a:chOff x="263352" y="1340768"/>
            <a:chExt cx="11544300" cy="41928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443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780928"/>
              <a:ext cx="10791825" cy="2752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350100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71600"/>
            <a:ext cx="114966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585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17713"/>
            <a:ext cx="10513168" cy="1259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870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5" y="3428999"/>
            <a:ext cx="10153128" cy="312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97930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200"/>
            <a:ext cx="115252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8250"/>
            <a:ext cx="109442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10426452" cy="1297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912506" cy="3230456"/>
            <a:chOff x="335360" y="1340768"/>
            <a:chExt cx="10912506" cy="3230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06125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541" y="3342499"/>
              <a:ext cx="10220325" cy="1228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0986" y="2867078"/>
            <a:ext cx="10351598" cy="1786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10729192" cy="3107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15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5991"/>
            <a:ext cx="10585176" cy="158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44225" cy="20193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53451" y="3501008"/>
            <a:ext cx="10940992" cy="3179415"/>
            <a:chOff x="353451" y="3501008"/>
            <a:chExt cx="10940992" cy="31794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501008"/>
              <a:ext cx="10887075" cy="2581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3451" y="6223223"/>
              <a:ext cx="10915650" cy="457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53450" y="3501008"/>
            <a:ext cx="11215157" cy="317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1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4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405614" cy="54600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84784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6203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15725" cy="4931643"/>
            <a:chOff x="335360" y="1268760"/>
            <a:chExt cx="11515725" cy="49316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15725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9636" y="2780928"/>
              <a:ext cx="11001375" cy="3419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279417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71600"/>
            <a:ext cx="115443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9417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