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3114675"/>
            <a:ext cx="58293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91950" cy="5260032"/>
            <a:chOff x="191344" y="1268760"/>
            <a:chExt cx="11791950" cy="52600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91950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3831" y="5157192"/>
              <a:ext cx="10086975" cy="1371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59833" y="5663804"/>
            <a:ext cx="4876127" cy="981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442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086772"/>
            <a:ext cx="1015312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823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3240" cy="5495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7128792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89770"/>
            <a:ext cx="10873208" cy="367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184482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24828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7687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9687"/>
            <a:ext cx="117252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64" y="3438525"/>
            <a:ext cx="1172527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1968231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2584" y="553323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766221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7687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323631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