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119437"/>
            <a:ext cx="7239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941168"/>
            <a:ext cx="81369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1107415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887"/>
            <a:ext cx="114966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09120"/>
            <a:ext cx="9577064" cy="962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1495425" cy="333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72099" y="908720"/>
            <a:ext cx="11310459" cy="5499050"/>
            <a:chOff x="372099" y="908720"/>
            <a:chExt cx="11310459" cy="5499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099" y="4007470"/>
              <a:ext cx="1038225" cy="2400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l="1379" t="-1" b="-1464"/>
            <a:stretch/>
          </p:blipFill>
          <p:spPr>
            <a:xfrm>
              <a:off x="1387174" y="908720"/>
              <a:ext cx="10295384" cy="5499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951984" y="900891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7026" y="2348880"/>
            <a:ext cx="112515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3282426"/>
            <a:ext cx="112515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0" y="5292191"/>
            <a:ext cx="14401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628800"/>
            <a:ext cx="11307468" cy="5229200"/>
            <a:chOff x="119336" y="1628800"/>
            <a:chExt cx="11307468" cy="5229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628800"/>
              <a:ext cx="1038225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0754" y="2476500"/>
              <a:ext cx="10306050" cy="438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92344" y="4009252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5229200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5699746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6453336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32047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9212"/>
            <a:ext cx="117062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98884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16488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37205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7273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2026-02-01T06:22:17Z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