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487" y="3133725"/>
            <a:ext cx="28670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792" b="231"/>
          <a:stretch/>
        </p:blipFill>
        <p:spPr>
          <a:xfrm>
            <a:off x="263352" y="1340768"/>
            <a:ext cx="11675665" cy="5112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331083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443873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17" y="1340768"/>
            <a:ext cx="117919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564904"/>
            <a:ext cx="367995" cy="23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79881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62880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43445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0204" cy="5384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47777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