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95525"/>
            <a:ext cx="1173480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300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4984"/>
            <a:ext cx="1146810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199609"/>
            <a:ext cx="11069960" cy="907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490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933056"/>
            <a:ext cx="114681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329656"/>
            <a:ext cx="11089010" cy="1171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03408"/>
            <a:ext cx="11089010" cy="1521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21030" cy="54221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9830" y="1700808"/>
            <a:ext cx="79616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2458915"/>
            <a:ext cx="79616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1115" y="2892890"/>
            <a:ext cx="796169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774471"/>
            <a:ext cx="1296144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7299" y="5998138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66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4764"/>
            <a:ext cx="11385102" cy="56328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3921" y="2576479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3921" y="4486302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700808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599056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04864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725144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214236"/>
            <a:ext cx="3679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