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46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175" y="3105150"/>
            <a:ext cx="48196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5301208"/>
            <a:ext cx="11086728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0919"/>
            <a:ext cx="11142412" cy="56359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5157192"/>
            <a:ext cx="11017224" cy="1700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63300" cy="104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867647"/>
            <a:ext cx="9721080" cy="913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04664"/>
            <a:ext cx="1504950" cy="3238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055440" y="1052736"/>
            <a:ext cx="10270230" cy="5722566"/>
            <a:chOff x="631147" y="-46421"/>
            <a:chExt cx="11694881" cy="691276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1147" y="3212976"/>
              <a:ext cx="723900" cy="23336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5"/>
            <a:srcRect l="1295" b="-939"/>
            <a:stretch/>
          </p:blipFill>
          <p:spPr>
            <a:xfrm>
              <a:off x="1344844" y="-46421"/>
              <a:ext cx="10981184" cy="6912768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888088" y="1833249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77106" y="2639470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83438" y="3428191"/>
            <a:ext cx="924529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86998" y="4206559"/>
            <a:ext cx="147735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52205" y="6101917"/>
            <a:ext cx="85616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51446"/>
            <a:ext cx="11351492" cy="5499992"/>
            <a:chOff x="289124" y="1124744"/>
            <a:chExt cx="11639524" cy="57332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9124" y="1772816"/>
              <a:ext cx="635716" cy="193183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l="-1" t="1163" r="-779"/>
            <a:stretch/>
          </p:blipFill>
          <p:spPr>
            <a:xfrm>
              <a:off x="899215" y="1124744"/>
              <a:ext cx="11029433" cy="5733256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744072" y="1809495"/>
            <a:ext cx="5760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68184" y="2759262"/>
            <a:ext cx="99903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24392" y="3284984"/>
            <a:ext cx="99903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89067" y="4678844"/>
            <a:ext cx="75480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636912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6337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24592" y="1285899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24592" y="3429000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57300"/>
            <a:ext cx="116967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276872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8083" y="4221088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564904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5238655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24592" y="2714649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</TotalTime>
  <Words>1</Words>
  <Application>Microsoft Office PowerPoint</Application>
  <PresentationFormat>宽屏</PresentationFormat>
  <Paragraphs>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2026-02-01T06:18:43Z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