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012" y="3043237"/>
            <a:ext cx="58959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861048"/>
            <a:ext cx="62646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941168"/>
            <a:ext cx="8928992" cy="4614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852936"/>
            <a:ext cx="11089232" cy="1040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103" y="404664"/>
            <a:ext cx="1571625" cy="35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881336"/>
            <a:ext cx="9685220" cy="59766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1531084"/>
            <a:ext cx="936104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35767" y="1931523"/>
            <a:ext cx="504056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39916" y="2564904"/>
            <a:ext cx="684076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95354" y="2952322"/>
            <a:ext cx="684076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63060" y="3654923"/>
            <a:ext cx="684076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88087" y="5145745"/>
            <a:ext cx="947679" cy="285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44072" y="5566785"/>
            <a:ext cx="947679" cy="285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88160"/>
            <a:ext cx="117729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60" b="2055"/>
          <a:stretch/>
        </p:blipFill>
        <p:spPr>
          <a:xfrm>
            <a:off x="191344" y="1291501"/>
            <a:ext cx="11737304" cy="55602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2060848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5452230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9743"/>
            <a:ext cx="1166812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964" y="3866022"/>
            <a:ext cx="11772900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24113" y="1265307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24113" y="4332599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443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988840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15750" cy="214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549866"/>
            <a:ext cx="1033462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5857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3356991"/>
            <a:ext cx="11098535" cy="10413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2026-02-01T05:46:20Z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