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1575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718" y="1340768"/>
            <a:ext cx="11763375" cy="5193779"/>
            <a:chOff x="143718" y="1340768"/>
            <a:chExt cx="11763375" cy="5193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68125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3718" y="2276872"/>
              <a:ext cx="11763375" cy="4257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576" y="2247271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0366" y="4390909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5445224"/>
            <a:ext cx="11024245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93096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84984"/>
            <a:ext cx="11165210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533525" cy="2952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1344" y="1772816"/>
            <a:ext cx="11543159" cy="3505572"/>
            <a:chOff x="211907" y="1844824"/>
            <a:chExt cx="11543159" cy="35055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844824"/>
              <a:ext cx="10915650" cy="3048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907" y="2492896"/>
              <a:ext cx="771525" cy="2857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00614" y="3570623"/>
            <a:ext cx="248361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0614" y="4322977"/>
            <a:ext cx="1259482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2050"/>
            <a:ext cx="10829925" cy="569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17" y="1772816"/>
            <a:ext cx="771525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1951557"/>
            <a:ext cx="86409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3429000"/>
            <a:ext cx="302433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3243" y="4846010"/>
            <a:ext cx="936104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4172" y="5230427"/>
            <a:ext cx="756084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967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0162"/>
            <a:ext cx="117062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18669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700808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916832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6876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2026-02-01T05:52:43Z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