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3100387"/>
            <a:ext cx="76866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149080"/>
            <a:ext cx="11045577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9667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700808"/>
            <a:ext cx="109452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3" y="3193942"/>
            <a:ext cx="11208643" cy="8111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5385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0760"/>
            <a:ext cx="1485900" cy="3238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35360" y="1700808"/>
            <a:ext cx="10790287" cy="4486275"/>
            <a:chOff x="335360" y="1232570"/>
            <a:chExt cx="10790287" cy="44862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204864"/>
              <a:ext cx="1057275" cy="2457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43472" y="1232570"/>
              <a:ext cx="9782175" cy="44862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4033476" y="1965690"/>
            <a:ext cx="13681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96400" y="1965690"/>
            <a:ext cx="12961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9656" y="2385070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15880" y="2996952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189" y="1700808"/>
            <a:ext cx="1057275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888" y="1713721"/>
            <a:ext cx="9896475" cy="2943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3870226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5857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149080"/>
            <a:ext cx="1036320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7414"/>
            <a:ext cx="11182794" cy="55186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996952"/>
            <a:ext cx="36799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5566532"/>
            <a:ext cx="36799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772816"/>
            <a:ext cx="36799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5418841"/>
            <a:ext cx="36799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276872"/>
            <a:ext cx="36799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5355738"/>
            <a:ext cx="36799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916832"/>
            <a:ext cx="36799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2026-02-01T06:38:26Z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