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605087"/>
            <a:ext cx="116871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679"/>
            <a:ext cx="116967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0486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4709" y="2420784"/>
            <a:ext cx="367995" cy="35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94709" y="5071386"/>
            <a:ext cx="367995" cy="35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44325" cy="5300844"/>
            <a:chOff x="191344" y="1340768"/>
            <a:chExt cx="11744325" cy="53008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44325" cy="3924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512" y="5279537"/>
              <a:ext cx="11410950" cy="1362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16280" y="294754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527976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84" y="3284984"/>
            <a:ext cx="1176337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24592" y="2269455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0316"/>
            <a:ext cx="11151938" cy="56176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6450778"/>
            <a:ext cx="10441160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401425" cy="4957514"/>
            <a:chOff x="335360" y="1340768"/>
            <a:chExt cx="11401425" cy="49575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401425" cy="3990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517232"/>
              <a:ext cx="10344150" cy="781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2348880"/>
            <a:ext cx="11113393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604405"/>
            <a:ext cx="11113393" cy="715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854470"/>
            <a:ext cx="11113393" cy="715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