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3068960"/>
            <a:ext cx="55911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132856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100552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188" y="1340768"/>
            <a:ext cx="117348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68608" y="1844824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68608" y="4159761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204864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554525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276872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276872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3677508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077072"/>
            <a:ext cx="1085165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442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73016"/>
            <a:ext cx="9577064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353800" cy="5361756"/>
            <a:chOff x="335360" y="1268760"/>
            <a:chExt cx="11353800" cy="53617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353800" cy="3905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373216"/>
              <a:ext cx="11287125" cy="1257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4005064"/>
            <a:ext cx="10993760" cy="1168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822678"/>
            <a:ext cx="10927085" cy="807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2026-02-01T06:55:06Z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