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5825" y="3095625"/>
            <a:ext cx="28003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470400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4928810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72816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682638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84482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680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1116124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675391"/>
            <a:ext cx="10945216" cy="12088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776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10441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30439"/>
            <a:ext cx="10441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303572"/>
            <a:ext cx="11633892" cy="5554428"/>
            <a:chOff x="335360" y="1340768"/>
            <a:chExt cx="11696700" cy="5734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96700" cy="1743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8587" y="3083843"/>
              <a:ext cx="11410950" cy="3990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99695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82575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205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3708348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