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62187"/>
            <a:ext cx="117252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9695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906775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441951"/>
            <a:ext cx="518457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70567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07219"/>
            <a:ext cx="70567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776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50580"/>
            <a:ext cx="11045577" cy="85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502529"/>
            <a:ext cx="11045577" cy="85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27" y="1268760"/>
            <a:ext cx="148590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27" y="1844824"/>
            <a:ext cx="1166812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140968"/>
            <a:ext cx="122413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1094" y="3140968"/>
            <a:ext cx="122413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3946411"/>
            <a:ext cx="122413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30191" y="4407102"/>
            <a:ext cx="1112851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5612390"/>
            <a:ext cx="1112851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0892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467839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824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61" y="4135785"/>
            <a:ext cx="117729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7022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05193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