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5"/>
  </p:notesMasterIdLst>
  <p:handoutMasterIdLst>
    <p:handoutMasterId r:id="rId36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  <p:sldId id="321" r:id="rId21"/>
    <p:sldId id="322" r:id="rId22"/>
    <p:sldId id="323" r:id="rId23"/>
    <p:sldId id="324" r:id="rId24"/>
    <p:sldId id="325" r:id="rId25"/>
    <p:sldId id="326" r:id="rId26"/>
    <p:sldId id="327" r:id="rId27"/>
    <p:sldId id="328" r:id="rId28"/>
    <p:sldId id="329" r:id="rId29"/>
    <p:sldId id="330" r:id="rId30"/>
    <p:sldId id="331" r:id="rId31"/>
    <p:sldId id="332" r:id="rId32"/>
    <p:sldId id="333" r:id="rId33"/>
    <p:sldId id="334" r:id="rId34"/>
  </p:sldIdLst>
  <p:sldSz cx="12192000" cy="6858000"/>
  <p:notesSz cx="6858000" cy="9144000"/>
  <p:custDataLst>
    <p:tags r:id="rId3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gs" Target="tags/tag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05062" y="2919412"/>
            <a:ext cx="7381875" cy="1019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72875" cy="4610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636912"/>
            <a:ext cx="576064" cy="47542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62346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53825" cy="4676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1988840"/>
            <a:ext cx="576064" cy="47542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28235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/>
          <a:srcRect r="196" b="1511"/>
          <a:stretch/>
        </p:blipFill>
        <p:spPr>
          <a:xfrm>
            <a:off x="1127448" y="856744"/>
            <a:ext cx="10729192" cy="6001256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920536" y="1412776"/>
            <a:ext cx="576064" cy="47542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00411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496675" cy="4991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1988840"/>
            <a:ext cx="576064" cy="47542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11120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0906125" cy="4562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0710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53825" cy="4181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852936"/>
            <a:ext cx="576064" cy="47542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34820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477625" cy="4181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4149080"/>
            <a:ext cx="576064" cy="47542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9828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487150" cy="4086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3411038"/>
            <a:ext cx="576064" cy="47542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47124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127448" y="980728"/>
            <a:ext cx="10462510" cy="5628144"/>
            <a:chOff x="263352" y="1340768"/>
            <a:chExt cx="11555402" cy="618016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340768"/>
              <a:ext cx="11534775" cy="26860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60254" y="4149080"/>
              <a:ext cx="10858500" cy="337185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0704512" y="2203792"/>
            <a:ext cx="576064" cy="47542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43802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836712"/>
            <a:ext cx="10708778" cy="58171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55611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591925" cy="2219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6692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9496425" cy="3829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45233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953750" cy="3486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37454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877550" cy="3895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2708920"/>
            <a:ext cx="10441160" cy="28803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04785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0887075" cy="4010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1" y="3356992"/>
            <a:ext cx="10311011" cy="20882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70963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896600" cy="5362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3564777"/>
            <a:ext cx="10320536" cy="31385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83502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953750" cy="3457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2831844"/>
            <a:ext cx="10441160" cy="21093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3545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62075"/>
            <a:ext cx="10906125" cy="5495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36881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836712"/>
            <a:ext cx="9973332" cy="58774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48325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858500" cy="2809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2770303"/>
            <a:ext cx="10210428" cy="1450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50919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877550" cy="3857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2712025"/>
            <a:ext cx="10801200" cy="28052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49469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572875" cy="3733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3169602"/>
            <a:ext cx="576064" cy="47542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28488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877550" cy="3429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3429000"/>
            <a:ext cx="10369152" cy="1440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94253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44300" cy="4781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31704" y="6237312"/>
            <a:ext cx="8562975" cy="52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78762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-1" r="-1946" b="11132"/>
          <a:stretch/>
        </p:blipFill>
        <p:spPr>
          <a:xfrm>
            <a:off x="551384" y="1340768"/>
            <a:ext cx="11089232" cy="525658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66008" y="3493639"/>
            <a:ext cx="11074608" cy="317572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67033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268760"/>
            <a:ext cx="10982325" cy="3819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75897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328737"/>
            <a:ext cx="11534775" cy="4200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1916832"/>
            <a:ext cx="576064" cy="47542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51485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20500" cy="3067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636582"/>
            <a:ext cx="576064" cy="47542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96753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25250" cy="4429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636912"/>
            <a:ext cx="576064" cy="47542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76308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25250" cy="2990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1504" y="4429125"/>
            <a:ext cx="6372225" cy="24288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992544" y="1916832"/>
            <a:ext cx="576064" cy="47542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36619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534775" cy="3276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813365"/>
            <a:ext cx="576064" cy="47542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43413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572875" cy="3324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636912"/>
            <a:ext cx="576064" cy="47542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04713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362</TotalTime>
  <Words>0</Words>
  <Application>Microsoft Office PowerPoint</Application>
  <PresentationFormat>宽屏</PresentationFormat>
  <Paragraphs>0</Paragraphs>
  <Slides>33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3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84</cp:revision>
  <dcterms:created xsi:type="dcterms:W3CDTF">2015-09-16T06:44:00Z</dcterms:created>
  <dcterms:modified xsi:type="dcterms:W3CDTF">2026-02-01T05:27:05Z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