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338387"/>
            <a:ext cx="1172527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16832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132856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3933056"/>
            <a:ext cx="51845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1484784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4629150" cy="33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844824"/>
            <a:ext cx="114395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805264"/>
            <a:ext cx="10277475" cy="85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348880"/>
            <a:ext cx="111800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652242"/>
            <a:ext cx="11180068" cy="822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6165304"/>
            <a:ext cx="11180068" cy="570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628775" cy="3429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9336" y="1772816"/>
            <a:ext cx="11750030" cy="4498826"/>
            <a:chOff x="119336" y="1772816"/>
            <a:chExt cx="11750030" cy="44988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1772816"/>
              <a:ext cx="11029950" cy="4171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336" y="3356992"/>
              <a:ext cx="876300" cy="29146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796393" y="2221974"/>
            <a:ext cx="86409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088" y="2708920"/>
            <a:ext cx="388843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8048" y="3109966"/>
            <a:ext cx="115212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34574" y="3970339"/>
            <a:ext cx="43479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1904" y="4365104"/>
            <a:ext cx="86409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77000" y="4744670"/>
            <a:ext cx="86409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96400" y="5229200"/>
            <a:ext cx="108012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87630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412776"/>
            <a:ext cx="1082040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5649673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00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924944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706225" cy="2851770"/>
            <a:chOff x="191344" y="1340768"/>
            <a:chExt cx="11706225" cy="28517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06225" cy="933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2420888"/>
              <a:ext cx="2981325" cy="17716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2492896"/>
            <a:ext cx="4752975" cy="2209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81023" y="1940325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340768"/>
            <a:ext cx="316835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2364998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14" y="4088160"/>
            <a:ext cx="1172527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92287" y="1844824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37489" y="4610951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2026-02-01T05:40:36Z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