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24200"/>
            <a:ext cx="62293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15750" cy="2816043"/>
            <a:chOff x="191344" y="1340768"/>
            <a:chExt cx="11715750" cy="28160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15750" cy="143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2794736"/>
              <a:ext cx="6981825" cy="1362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188071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3315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4005064"/>
            <a:ext cx="10842129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01208"/>
            <a:ext cx="10009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10945216" cy="1173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1504950" cy="34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848" y="764704"/>
            <a:ext cx="9354879" cy="59659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048" y="665872"/>
            <a:ext cx="864096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2938" y="3028051"/>
            <a:ext cx="1714873" cy="296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437112"/>
            <a:ext cx="825069" cy="296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20233" y="6360065"/>
            <a:ext cx="750063" cy="26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23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33418"/>
            <a:ext cx="1174432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2924944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4834767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7687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4221088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348880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258703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92722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72816"/>
            <a:ext cx="367995" cy="358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