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2975" y="3062287"/>
            <a:ext cx="26860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8586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772816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24592" y="4319247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34888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5323573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1095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57630"/>
            <a:ext cx="11233248" cy="1603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775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49050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36130"/>
            <a:ext cx="11233248" cy="116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5301208"/>
            <a:ext cx="11102727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3775" cy="6000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86363" y="2060848"/>
            <a:ext cx="11745139" cy="3840410"/>
            <a:chOff x="386363" y="2060848"/>
            <a:chExt cx="11745139" cy="384041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l="663" r="-1" b="-2518"/>
            <a:stretch/>
          </p:blipFill>
          <p:spPr>
            <a:xfrm>
              <a:off x="1335485" y="2060848"/>
              <a:ext cx="10796017" cy="372040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6363" y="3729558"/>
              <a:ext cx="1000125" cy="2171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942975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169" y="1743325"/>
            <a:ext cx="107632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70962" cy="5449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386772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942" y="1268760"/>
            <a:ext cx="1176337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145310"/>
            <a:ext cx="11734800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24592" y="2728069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24592" y="535552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2026-02-01T05:59:41Z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