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3033712"/>
            <a:ext cx="81724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6021288"/>
            <a:ext cx="11043295" cy="648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00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581128"/>
            <a:ext cx="1087320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949280"/>
            <a:ext cx="11305256" cy="72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8715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11055102" cy="702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1581150" cy="3333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35360" y="1412776"/>
            <a:ext cx="11337709" cy="5161905"/>
            <a:chOff x="219522" y="774724"/>
            <a:chExt cx="11337709" cy="51619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522" y="1988840"/>
              <a:ext cx="1123950" cy="2733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l="697" b="12"/>
            <a:stretch/>
          </p:blipFill>
          <p:spPr>
            <a:xfrm>
              <a:off x="1294614" y="774724"/>
              <a:ext cx="10262617" cy="516190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807968" y="2204864"/>
            <a:ext cx="115212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424" y="2708920"/>
            <a:ext cx="8640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6160" y="3466283"/>
            <a:ext cx="86409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0096" y="4138006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4312" y="4653136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18857" y="5033258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69464" y="5954941"/>
            <a:ext cx="111091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85" y="1673944"/>
            <a:ext cx="10572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560" y="1665153"/>
            <a:ext cx="10191750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1673944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2900939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2230" y="2900938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0620" y="3274547"/>
            <a:ext cx="140128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52665" y="4690419"/>
            <a:ext cx="100360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37480" y="5114194"/>
            <a:ext cx="171045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3953" y="5949280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31244" y="5949280"/>
            <a:ext cx="10371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51" y="3805188"/>
            <a:ext cx="11753850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292494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2584" y="386249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68" y="5398924"/>
            <a:ext cx="11706225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450912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5342497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50100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41277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2026-02-01T05:58:43Z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