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3081337"/>
            <a:ext cx="95440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533181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9657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25144"/>
            <a:ext cx="9439275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3410" y="5338320"/>
            <a:ext cx="7888854" cy="682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11377264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916832"/>
            <a:ext cx="2088232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5776" y="3587865"/>
            <a:ext cx="1309236" cy="32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4104" y="4948161"/>
            <a:ext cx="2284143" cy="32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69660" cy="547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633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25144"/>
            <a:ext cx="1170622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321297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522697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69751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64502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