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5337" y="3109912"/>
            <a:ext cx="29813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84482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24592" y="462274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06896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26876" y="5129256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84482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384910" cy="5517232"/>
            <a:chOff x="263352" y="1340768"/>
            <a:chExt cx="11772900" cy="5865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72900" cy="2000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0914" y="3329443"/>
              <a:ext cx="11496675" cy="3876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56490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578899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34076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76362"/>
            <a:ext cx="117824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1683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02342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