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092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450" y="3109912"/>
            <a:ext cx="880110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5" y="5301208"/>
            <a:ext cx="1113435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1440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401425" cy="145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852936"/>
            <a:ext cx="11458575" cy="3619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2352473"/>
            <a:ext cx="885698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5" y="5558660"/>
            <a:ext cx="11242551" cy="9686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82375" cy="129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399" y="1824813"/>
            <a:ext cx="10950327" cy="1316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11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908720"/>
            <a:ext cx="1504950" cy="30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331" y="2924944"/>
            <a:ext cx="1000125" cy="2581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/>
          <a:srcRect l="709" b="178"/>
          <a:stretch/>
        </p:blipFill>
        <p:spPr>
          <a:xfrm>
            <a:off x="1176306" y="908720"/>
            <a:ext cx="10081642" cy="5400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976320" y="971226"/>
            <a:ext cx="576064" cy="277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61408" y="2855494"/>
            <a:ext cx="926880" cy="3227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12880" y="3652129"/>
            <a:ext cx="895488" cy="3227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28905" y="4021186"/>
            <a:ext cx="632503" cy="3227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324727" y="5218187"/>
            <a:ext cx="854856" cy="3227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348880"/>
            <a:ext cx="1000125" cy="2581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838" t="1" b="-58"/>
          <a:stretch/>
        </p:blipFill>
        <p:spPr>
          <a:xfrm>
            <a:off x="1407493" y="2492896"/>
            <a:ext cx="10030692" cy="259228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01666" y="2625337"/>
            <a:ext cx="159937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12025" y="3449201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64152" y="4578570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0768"/>
            <a:ext cx="1184910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776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34276" y="2527264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69670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204864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583460"/>
            <a:ext cx="11763375" cy="167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67029" y="1916832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80546" y="5578224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353300" cy="3257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1274093"/>
            <a:ext cx="4429125" cy="3390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88088" y="2420888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</TotalTime>
  <Words>1</Words>
  <Application>Microsoft Office PowerPoint</Application>
  <PresentationFormat>宽屏</PresentationFormat>
  <Paragraphs>1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2026-02-01T05:56:18Z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