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012" y="2852737"/>
            <a:ext cx="8181975" cy="115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7787"/>
            <a:ext cx="1154430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869160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651510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728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80928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73430" cy="56447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268760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628800"/>
            <a:ext cx="9715500" cy="123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7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60848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48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50882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82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284984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71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0620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376189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38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85401"/>
            <a:ext cx="9213054" cy="55963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8211" y="6381761"/>
            <a:ext cx="10020398" cy="46670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80376" y="1412776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56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91925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585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52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877550" cy="593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745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0612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060848"/>
            <a:ext cx="10441160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78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1565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760562"/>
            <a:ext cx="10267578" cy="15325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09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9182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716562"/>
            <a:ext cx="10801200" cy="13155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35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" r="-341" b="747"/>
          <a:stretch/>
        </p:blipFill>
        <p:spPr>
          <a:xfrm>
            <a:off x="1199456" y="776678"/>
            <a:ext cx="9150400" cy="60813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5013176"/>
            <a:ext cx="552450" cy="165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79249" y="4750527"/>
            <a:ext cx="429923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3832" y="5229200"/>
            <a:ext cx="469465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83832" y="5761635"/>
            <a:ext cx="469465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83832" y="6224622"/>
            <a:ext cx="469465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54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508623"/>
            <a:ext cx="8515844" cy="63492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33476" y="1772816"/>
            <a:ext cx="453650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752" y="2276872"/>
            <a:ext cx="470622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3752" y="2763008"/>
            <a:ext cx="470622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11824" y="4666488"/>
            <a:ext cx="408130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86902" y="5126589"/>
            <a:ext cx="470622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86902" y="5633530"/>
            <a:ext cx="470622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688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489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83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268760"/>
            <a:ext cx="11151096" cy="5589240"/>
            <a:chOff x="407368" y="1268760"/>
            <a:chExt cx="11151096" cy="55892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10848975" cy="1933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3143250"/>
              <a:ext cx="10287000" cy="37147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268941" y="3861048"/>
            <a:ext cx="10441160" cy="29249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091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2012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946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60848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7762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425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02526"/>
            <a:ext cx="7590828" cy="6755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87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5850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703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93622" cy="54423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708920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884232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852936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157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60848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6169"/>
            <a:ext cx="1144905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429000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98507"/>
            <a:ext cx="576064" cy="475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2026-02-01T05:34:52Z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