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9200" y="3100387"/>
            <a:ext cx="9753600" cy="657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430000" cy="447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6234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496675" cy="4657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5157191"/>
            <a:ext cx="11161240" cy="7692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2823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458575" cy="3371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3460" y="4637049"/>
            <a:ext cx="11420475" cy="2162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39416" y="2137200"/>
            <a:ext cx="10441160" cy="571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4004041"/>
            <a:ext cx="10441160" cy="4724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72863" y="5547639"/>
            <a:ext cx="11021072" cy="11765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0041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82425" cy="2400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6692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77650" cy="5057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00056" y="2342020"/>
            <a:ext cx="1368152" cy="3257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59896" y="3853294"/>
            <a:ext cx="1368152" cy="3257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949707" y="5047901"/>
            <a:ext cx="1956570" cy="3257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400256" y="5877272"/>
            <a:ext cx="2664296" cy="3257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2848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410950" cy="2933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5148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763375" cy="4848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9675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87175" cy="5133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08568" y="2636912"/>
            <a:ext cx="367995" cy="3583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7630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44325" cy="5257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80576" y="2204864"/>
            <a:ext cx="367995" cy="3583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80576" y="4126261"/>
            <a:ext cx="367995" cy="3583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3661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06225" cy="3371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352584" y="2420888"/>
            <a:ext cx="367995" cy="3583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4341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9336" y="1268760"/>
            <a:ext cx="11765776" cy="4410613"/>
            <a:chOff x="119336" y="1268760"/>
            <a:chExt cx="11765776" cy="441061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9336" y="1268760"/>
              <a:ext cx="11734800" cy="30384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74162" y="4326823"/>
              <a:ext cx="11410950" cy="13525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40471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343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2026-02-01T06:48:45Z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