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390775"/>
            <a:ext cx="11715750" cy="207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4462"/>
            <a:ext cx="1169670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5013176"/>
            <a:ext cx="1103292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7059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614794"/>
            <a:ext cx="7416824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842962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396536"/>
            <a:ext cx="8496944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077072"/>
            <a:ext cx="10081120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20525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485136"/>
            <a:ext cx="1533525" cy="352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780928"/>
            <a:ext cx="1323975" cy="1581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390" t="1" b="-747"/>
          <a:stretch/>
        </p:blipFill>
        <p:spPr>
          <a:xfrm>
            <a:off x="1645568" y="837561"/>
            <a:ext cx="10208875" cy="600717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72264" y="1196752"/>
            <a:ext cx="1800200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2184" y="3571503"/>
            <a:ext cx="2160240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49819" y="4318785"/>
            <a:ext cx="2160240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988840"/>
            <a:ext cx="1323975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537" b="1002"/>
          <a:stretch/>
        </p:blipFill>
        <p:spPr>
          <a:xfrm>
            <a:off x="1450205" y="2066136"/>
            <a:ext cx="10298070" cy="39604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75920" y="3702120"/>
            <a:ext cx="1080120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8128" y="4149080"/>
            <a:ext cx="1224136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3477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492896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4221088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268760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3386886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269204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056" y="6086475"/>
            <a:ext cx="11325225" cy="771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2996952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80576" y="4710006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2026-02-01T06:47:30Z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