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3" r:id="rId2"/>
    <p:sldId id="302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2905125"/>
            <a:ext cx="707707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2868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84784"/>
            <a:ext cx="67627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582400" cy="3148955"/>
            <a:chOff x="335360" y="1340768"/>
            <a:chExt cx="11582400" cy="31489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82400" cy="466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1610" y="2060848"/>
              <a:ext cx="11106150" cy="2428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92544" y="270892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85875"/>
            <a:ext cx="115633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65697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8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1268760"/>
            <a:ext cx="10524513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49289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56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66837"/>
            <a:ext cx="116586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0078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52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823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4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7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870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09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782300" cy="5513561"/>
            <a:chOff x="335360" y="1340768"/>
            <a:chExt cx="10782300" cy="55135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782300" cy="1171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691904"/>
              <a:ext cx="9982200" cy="4162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835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5850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31380"/>
            <a:ext cx="10441160" cy="1573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5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68960"/>
            <a:ext cx="10729192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68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347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10502652" cy="4181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83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2393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09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94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71703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870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42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013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025908"/>
            <a:ext cx="10225286" cy="2851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7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75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39012"/>
            <a:ext cx="10513168" cy="2794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70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299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40732"/>
            <a:ext cx="10441160" cy="1920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58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605590" cy="586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1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84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6802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39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708920"/>
            <a:ext cx="7439025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06733" y="295449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1103947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157" y="2060848"/>
            <a:ext cx="11029950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1328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87820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1206" b="-124"/>
          <a:stretch/>
        </p:blipFill>
        <p:spPr>
          <a:xfrm>
            <a:off x="1199456" y="908720"/>
            <a:ext cx="10646142" cy="58326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1328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2026-02-01T05:12:20Z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