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6425" y="3114675"/>
            <a:ext cx="8439150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11424" y="1340768"/>
            <a:ext cx="6124575" cy="1810045"/>
            <a:chOff x="911424" y="1340768"/>
            <a:chExt cx="6124575" cy="181004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83432" y="1340768"/>
              <a:ext cx="5600700" cy="904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2293563"/>
              <a:ext cx="6124575" cy="85725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352" y="3218211"/>
            <a:ext cx="11696700" cy="25336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208568" y="4321381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234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228725"/>
            <a:ext cx="11706225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5301966"/>
            <a:ext cx="4752528" cy="5032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823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39525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4362067"/>
            <a:ext cx="7920880" cy="5070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041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476" y="1268760"/>
            <a:ext cx="8648700" cy="3533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5157192"/>
            <a:ext cx="8620125" cy="847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7" y="4293096"/>
            <a:ext cx="8260085" cy="5094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7" y="5577886"/>
            <a:ext cx="8260085" cy="5094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1112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66" y="1268760"/>
            <a:ext cx="11706225" cy="197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2060848"/>
            <a:ext cx="64807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64152" y="2564904"/>
            <a:ext cx="93610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00456" y="3351846"/>
            <a:ext cx="108012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84032" y="4116349"/>
            <a:ext cx="64807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00056" y="4523253"/>
            <a:ext cx="64807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096500" cy="2095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717032"/>
            <a:ext cx="11668125" cy="1905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424592" y="4869160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216" y="1340768"/>
            <a:ext cx="11687175" cy="2476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216" y="4005064"/>
            <a:ext cx="11734800" cy="2314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36560" y="2415363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80376" y="4998696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630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3480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2420888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661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53850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424592" y="1700808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341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-511" b="16001"/>
          <a:stretch/>
        </p:blipFill>
        <p:spPr>
          <a:xfrm>
            <a:off x="191344" y="1268760"/>
            <a:ext cx="11737304" cy="453650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2708920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47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345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2026-02-01T06:26:58Z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