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7157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789040"/>
            <a:ext cx="10914137" cy="1261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3356992"/>
            <a:ext cx="11174735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3429000"/>
            <a:ext cx="1107948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4776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1504950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876722"/>
            <a:ext cx="9560562" cy="59812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1628800"/>
            <a:ext cx="10801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4343" y="2346281"/>
            <a:ext cx="5647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95100" y="3822120"/>
            <a:ext cx="56472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11430" y="4163212"/>
            <a:ext cx="1788625" cy="273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248" y="4115517"/>
            <a:ext cx="100811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176" y="4520800"/>
            <a:ext cx="7200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79203" y="4858199"/>
            <a:ext cx="120234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96707" y="5265061"/>
            <a:ext cx="79543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96051" y="6468301"/>
            <a:ext cx="956333" cy="284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06896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677841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41277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94763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35924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0162"/>
            <a:ext cx="117824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472514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38262"/>
            <a:ext cx="118110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8884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