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1" r:id="rId10"/>
    <p:sldId id="310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3114675"/>
            <a:ext cx="75152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3975"/>
            <a:ext cx="117538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509120"/>
            <a:ext cx="11061501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465806"/>
            <a:ext cx="10225136" cy="771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1106462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199817"/>
            <a:ext cx="11161240" cy="1507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562100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283812"/>
            <a:ext cx="10755708" cy="55848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274127"/>
            <a:ext cx="15121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1988840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5373216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9796" y="5373216"/>
            <a:ext cx="22486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489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05064"/>
            <a:ext cx="11668125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2584" y="5176639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0486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380905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78092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93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" r="302" b="28294"/>
          <a:stretch/>
        </p:blipFill>
        <p:spPr>
          <a:xfrm>
            <a:off x="263352" y="4306525"/>
            <a:ext cx="11737304" cy="252027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2132856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49343" y="602128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9218" y="1340768"/>
            <a:ext cx="11818841" cy="3604245"/>
            <a:chOff x="229218" y="1340768"/>
            <a:chExt cx="11818841" cy="36042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2420888"/>
              <a:ext cx="1149667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-1" t="73755" r="303"/>
            <a:stretch/>
          </p:blipFill>
          <p:spPr>
            <a:xfrm>
              <a:off x="229218" y="1340768"/>
              <a:ext cx="11737304" cy="922437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352584" y="2852936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