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43250"/>
            <a:ext cx="5305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8884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86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60" y="3356992"/>
            <a:ext cx="114681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312608"/>
            <a:ext cx="11085168" cy="828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19737"/>
            <a:ext cx="11085168" cy="828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4437112"/>
            <a:ext cx="11117585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02792"/>
            <a:ext cx="11161240" cy="112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562100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4864"/>
            <a:ext cx="771525" cy="2924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750" y="1340768"/>
            <a:ext cx="10982325" cy="357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84432" y="2047994"/>
            <a:ext cx="122413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20" y="4437112"/>
            <a:ext cx="194421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504398" cy="3721224"/>
            <a:chOff x="263352" y="2204864"/>
            <a:chExt cx="11504398" cy="3721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2204864"/>
              <a:ext cx="77152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5925" y="2420888"/>
              <a:ext cx="10791825" cy="3505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03712" y="2095573"/>
            <a:ext cx="1080120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2946871"/>
            <a:ext cx="1656184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1836" y="4000594"/>
            <a:ext cx="2532476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07919" y="4452007"/>
            <a:ext cx="1647633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03" y="1256283"/>
            <a:ext cx="11658600" cy="25146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4853" y="3761990"/>
            <a:ext cx="11696700" cy="2937115"/>
            <a:chOff x="274853" y="3761990"/>
            <a:chExt cx="11696700" cy="2937115"/>
          </a:xfrm>
        </p:grpSpPr>
        <p:grpSp>
          <p:nvGrpSpPr>
            <p:cNvPr id="5" name="组合 4"/>
            <p:cNvGrpSpPr/>
            <p:nvPr/>
          </p:nvGrpSpPr>
          <p:grpSpPr>
            <a:xfrm>
              <a:off x="274853" y="3761990"/>
              <a:ext cx="11696700" cy="2934332"/>
              <a:chOff x="274853" y="3761990"/>
              <a:chExt cx="11696700" cy="293433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4853" y="3761990"/>
                <a:ext cx="11696700" cy="4286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1384" y="4276972"/>
                <a:ext cx="8915400" cy="24193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42678" y="4432155"/>
              <a:ext cx="2428875" cy="22669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292856" y="285293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56659" y="4276972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72816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509120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93585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060848"/>
            <a:ext cx="432048" cy="3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2026-02-01T05:44:38Z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