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3114675"/>
            <a:ext cx="99917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9284" y="3861048"/>
            <a:ext cx="1145512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1476375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000125" cy="338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041" b="46"/>
          <a:stretch/>
        </p:blipFill>
        <p:spPr>
          <a:xfrm>
            <a:off x="1335485" y="935423"/>
            <a:ext cx="9802855" cy="59217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904" y="950002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2905305"/>
            <a:ext cx="10081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4869160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5289151"/>
            <a:ext cx="172819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0001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469" y="716402"/>
            <a:ext cx="8244998" cy="61144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610622"/>
            <a:ext cx="2088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5290" y="2507773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0530" y="3881773"/>
            <a:ext cx="7047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5290" y="4520533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7932" y="5560886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56490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11591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64780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91683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2" y="448641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77" y="3917248"/>
            <a:ext cx="1173480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34076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495207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19728" cy="544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