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2914650"/>
            <a:ext cx="8296275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64904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429000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268760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573016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34775" cy="5158730"/>
            <a:chOff x="263352" y="1268760"/>
            <a:chExt cx="11534775" cy="51587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34775" cy="561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0577" y="1988840"/>
              <a:ext cx="10877550" cy="4438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920536" y="3212976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84984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347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25144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82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109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64904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71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933056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38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45610"/>
            <a:ext cx="11439525" cy="5612390"/>
            <a:chOff x="263352" y="1245610"/>
            <a:chExt cx="11439525" cy="56123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45610"/>
              <a:ext cx="11439525" cy="441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5705475"/>
              <a:ext cx="8572500" cy="1152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3933056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56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91925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776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52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537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4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7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870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564904"/>
            <a:ext cx="525658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1" y="4440003"/>
            <a:ext cx="10239003" cy="1221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09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925175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36912"/>
            <a:ext cx="10441160" cy="955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35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63350" cy="5589240"/>
            <a:chOff x="263352" y="1268760"/>
            <a:chExt cx="11563350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63350" cy="3057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6494" y="4438650"/>
              <a:ext cx="10848975" cy="2419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035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585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4904"/>
            <a:ext cx="10585176" cy="41670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68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442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83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918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09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7280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564904"/>
            <a:ext cx="10441160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94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501008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81332"/>
            <a:ext cx="10225136" cy="60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42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775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367340"/>
            <a:ext cx="10441160" cy="2869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87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347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70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8299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58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9513590" cy="6047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1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88840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89916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221088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75057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572875" cy="4082405"/>
            <a:chOff x="335360" y="1340768"/>
            <a:chExt cx="11572875" cy="40824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572875" cy="485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0660" y="2060848"/>
              <a:ext cx="11077575" cy="33623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064552" y="2060848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27420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2026-02-01T05:31:16Z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