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9"/>
  </p:notesMasterIdLst>
  <p:handoutMasterIdLst>
    <p:handoutMasterId r:id="rId40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  <p:sldId id="329" r:id="rId29"/>
    <p:sldId id="330" r:id="rId30"/>
    <p:sldId id="331" r:id="rId31"/>
    <p:sldId id="332" r:id="rId32"/>
    <p:sldId id="333" r:id="rId33"/>
    <p:sldId id="334" r:id="rId34"/>
    <p:sldId id="335" r:id="rId35"/>
    <p:sldId id="336" r:id="rId36"/>
    <p:sldId id="337" r:id="rId37"/>
    <p:sldId id="338" r:id="rId38"/>
  </p:sldIdLst>
  <p:sldSz cx="12192000" cy="6858000"/>
  <p:notesSz cx="6858000" cy="9144000"/>
  <p:custDataLst>
    <p:tags r:id="rId4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handoutMaster" Target="handoutMasters/handoutMaster1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71850" y="2857500"/>
            <a:ext cx="5448300" cy="1143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477625" cy="3381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1988840"/>
            <a:ext cx="72008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6234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72875" cy="3438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212976"/>
            <a:ext cx="72008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2823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25250" cy="5467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1988840"/>
            <a:ext cx="72008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0041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27974"/>
            <a:ext cx="11105454" cy="553002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3588931"/>
            <a:ext cx="72008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1112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534775" cy="3771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420888"/>
            <a:ext cx="72008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071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458575" cy="4343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959997"/>
            <a:ext cx="72008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34820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25250" cy="4914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546190"/>
            <a:ext cx="72008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9828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99016"/>
            <a:ext cx="11248328" cy="555898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1916832"/>
            <a:ext cx="72008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4712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15725" cy="3181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1844824"/>
            <a:ext cx="72008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4380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34775" cy="3305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993355"/>
            <a:ext cx="72008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5561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591925" cy="2219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6692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572875" cy="2266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4523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908720"/>
            <a:ext cx="8728818" cy="57058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3745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953750" cy="3790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3140968"/>
            <a:ext cx="10585176" cy="216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0478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44225" cy="4010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7096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43162" y="1933575"/>
            <a:ext cx="7305675" cy="2990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8350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896600" cy="2733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2455576"/>
            <a:ext cx="10729192" cy="17655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3545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268760"/>
            <a:ext cx="10923971" cy="4648547"/>
            <a:chOff x="335360" y="1268760"/>
            <a:chExt cx="10923971" cy="464854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268760"/>
              <a:ext cx="10906125" cy="22955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91306" y="3717032"/>
              <a:ext cx="10868025" cy="22002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43688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0471" y="1340768"/>
            <a:ext cx="10858500" cy="3143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8258" y="4519970"/>
            <a:ext cx="10887075" cy="2162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83431" y="3068960"/>
            <a:ext cx="10251901" cy="14150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1" y="5661248"/>
            <a:ext cx="10251901" cy="9525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4832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34775" cy="2809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5091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1001375" cy="5314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2348880"/>
            <a:ext cx="216024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2924944"/>
            <a:ext cx="266429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87748" y="3429000"/>
            <a:ext cx="266429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51924" y="4293096"/>
            <a:ext cx="290004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847868" y="4869160"/>
            <a:ext cx="357672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824192" y="5373216"/>
            <a:ext cx="357672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824192" y="5882502"/>
            <a:ext cx="357672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4946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468100" cy="4533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420888"/>
            <a:ext cx="72008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2848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908720"/>
            <a:ext cx="10226128" cy="5802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9425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412776"/>
            <a:ext cx="10870645" cy="4422601"/>
            <a:chOff x="263352" y="1412776"/>
            <a:chExt cx="10870645" cy="442260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412776"/>
              <a:ext cx="10868025" cy="32861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37472" y="4797152"/>
              <a:ext cx="10296525" cy="10382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837472" y="3645024"/>
            <a:ext cx="10443104" cy="2520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7876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944225" cy="3343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6703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84784"/>
            <a:ext cx="10391775" cy="2524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7589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764704"/>
            <a:ext cx="8327182" cy="59694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718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906125" cy="2095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3" y="2460526"/>
            <a:ext cx="10330061" cy="10477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08453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0887075" cy="4200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3068960"/>
            <a:ext cx="10657184" cy="25922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5390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412776"/>
            <a:ext cx="10201275" cy="3590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7159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0725150" cy="4829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5148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15725" cy="2905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467188"/>
            <a:ext cx="72008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9675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01450" cy="3419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256187"/>
            <a:ext cx="72008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7630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9124950" cy="2295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3661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340768"/>
            <a:ext cx="11658600" cy="3362325"/>
            <a:chOff x="263352" y="1340768"/>
            <a:chExt cx="11658600" cy="336232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340768"/>
              <a:ext cx="11658600" cy="5143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23896" y="1855118"/>
              <a:ext cx="11172825" cy="28479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829217" y="3048111"/>
            <a:ext cx="72008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4341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649075" cy="4076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28248" y="2564904"/>
            <a:ext cx="72008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0471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350</TotalTime>
  <Words>0</Words>
  <Application>Microsoft Office PowerPoint</Application>
  <PresentationFormat>宽屏</PresentationFormat>
  <Paragraphs>0</Paragraphs>
  <Slides>37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4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83</cp:revision>
  <dcterms:created xsi:type="dcterms:W3CDTF">2015-09-16T06:44:00Z</dcterms:created>
  <dcterms:modified xsi:type="dcterms:W3CDTF">2026-02-01T05:38:13Z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