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012" y="3105150"/>
            <a:ext cx="28479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472" b="1049"/>
          <a:stretch/>
        </p:blipFill>
        <p:spPr>
          <a:xfrm>
            <a:off x="263352" y="1268761"/>
            <a:ext cx="11809312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268761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149080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74" y="3854852"/>
            <a:ext cx="11725275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388240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4957820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34750" cy="131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69114"/>
            <a:ext cx="10830694" cy="14438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8160"/>
            <a:ext cx="10591092" cy="55498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37305"/>
            <a:ext cx="10513168" cy="4509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061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11792"/>
            <a:ext cx="10738940" cy="5946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333" y="2766795"/>
            <a:ext cx="114109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526" b="1398"/>
          <a:stretch/>
        </p:blipFill>
        <p:spPr>
          <a:xfrm>
            <a:off x="1199456" y="783504"/>
            <a:ext cx="10009112" cy="607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132856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5301208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77650" cy="4486647"/>
            <a:chOff x="263352" y="1340768"/>
            <a:chExt cx="11677650" cy="44866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77650" cy="52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1474" y="1988840"/>
              <a:ext cx="11401425" cy="3838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80576" y="2008097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492896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5157192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2026-02-01T05:47:37Z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