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019425"/>
            <a:ext cx="57626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822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08076"/>
            <a:ext cx="9217024" cy="50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445223"/>
            <a:ext cx="11233248" cy="1181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791450" cy="113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50635"/>
            <a:ext cx="3600400" cy="72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156210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81" y="2636912"/>
            <a:ext cx="79057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857" b="-385"/>
          <a:stretch/>
        </p:blipFill>
        <p:spPr>
          <a:xfrm>
            <a:off x="1199456" y="836712"/>
            <a:ext cx="10661660" cy="58326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1412776"/>
            <a:ext cx="3240360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140968"/>
            <a:ext cx="648072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365104"/>
            <a:ext cx="115212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5052" y="5805264"/>
            <a:ext cx="576064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6176879"/>
            <a:ext cx="115212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108775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7905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857816"/>
            <a:ext cx="936104" cy="355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6758" y="5013176"/>
            <a:ext cx="1319201" cy="3551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68960"/>
            <a:ext cx="422910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2878460"/>
            <a:ext cx="2133600" cy="2047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64519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94116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8884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3359" y="388164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