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0400" y="3143250"/>
            <a:ext cx="5791200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3429000"/>
            <a:ext cx="367995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5067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80576" y="2276872"/>
            <a:ext cx="367995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80576" y="4996923"/>
            <a:ext cx="367995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715750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2477864"/>
            <a:ext cx="367995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3480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2492896"/>
            <a:ext cx="367995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630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30000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700808"/>
            <a:ext cx="770485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661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2047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792" y="2420888"/>
            <a:ext cx="11449272" cy="37444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341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20475" cy="169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830118"/>
            <a:ext cx="11132443" cy="1454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47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342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2026-02-01T06:53:39Z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