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124200"/>
            <a:ext cx="75628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062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63691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329" y="2420888"/>
            <a:ext cx="11284287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47" y="764704"/>
            <a:ext cx="15621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17712"/>
            <a:ext cx="9879804" cy="55725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322267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4856" y="3322267"/>
            <a:ext cx="82359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6450" y="5805264"/>
            <a:ext cx="11556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776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36180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60466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9757" y="4581128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12443"/>
            <a:ext cx="117252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865398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8727" y="4327440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