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157537"/>
            <a:ext cx="72580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7687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61495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78212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7312"/>
            <a:ext cx="117062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48478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4686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877272"/>
            <a:ext cx="74888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34164" cy="540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4133637"/>
            <a:ext cx="114204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204864"/>
            <a:ext cx="1106996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90884"/>
            <a:ext cx="11069960" cy="135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