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3119437"/>
            <a:ext cx="61817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09174"/>
            <a:ext cx="10639822" cy="54488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941168"/>
            <a:ext cx="10225136" cy="1916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373216"/>
            <a:ext cx="11161240" cy="7913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00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80928"/>
            <a:ext cx="11069960" cy="3816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00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1468"/>
            <a:ext cx="10631438" cy="55854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53056" y="3284984"/>
            <a:ext cx="107499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0551" y="4509120"/>
            <a:ext cx="107499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5612390"/>
            <a:ext cx="107499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136" y="4725144"/>
            <a:ext cx="11753850" cy="1400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3212976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00542" y="5261576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84482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31718" y="4888967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844824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4" y="3372682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412776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268760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2026-02-01T06:28:16Z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