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986087"/>
            <a:ext cx="80200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0650"/>
            <a:ext cx="116109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71992" y="141277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71992" y="232717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71992" y="4143784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1412776"/>
            <a:ext cx="11610975" cy="4632920"/>
            <a:chOff x="290512" y="1412776"/>
            <a:chExt cx="11610975" cy="46329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12776"/>
              <a:ext cx="11572875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412" y="2212876"/>
              <a:ext cx="6353175" cy="1876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0512" y="4293096"/>
              <a:ext cx="11610975" cy="17526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1171992" y="427025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71992" y="520904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4462"/>
            <a:ext cx="113633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62688"/>
            <a:ext cx="11534775" cy="2724150"/>
            <a:chOff x="328612" y="1340768"/>
            <a:chExt cx="11534775" cy="2724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198018"/>
              <a:ext cx="11534775" cy="1866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171992" y="145204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71992" y="27809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0726415" cy="5385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9656" y="4881352"/>
            <a:ext cx="12961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7432" y="5332456"/>
            <a:ext cx="49608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5783560"/>
            <a:ext cx="43204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07432" y="6222472"/>
            <a:ext cx="10721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814462"/>
            <a:ext cx="11620500" cy="603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236028"/>
            <a:ext cx="856895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1444" y="262472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51348" y="3088016"/>
            <a:ext cx="37052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9856" y="5012032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8" y="1261442"/>
            <a:ext cx="11335972" cy="5551934"/>
            <a:chOff x="280987" y="1260376"/>
            <a:chExt cx="11630025" cy="5695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1260376"/>
              <a:ext cx="11630025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5060851"/>
              <a:ext cx="11039475" cy="1895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35286" y="3999402"/>
            <a:ext cx="176091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1494" y="4474890"/>
            <a:ext cx="501049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27935" y="496582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66180"/>
            <a:ext cx="1127760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91496" y="3132620"/>
            <a:ext cx="100811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31304" y="4071404"/>
            <a:ext cx="244869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564856"/>
            <a:ext cx="10873208" cy="12395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268760"/>
            <a:ext cx="116109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2585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1178" y="2838307"/>
            <a:ext cx="139694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79338" y="3313795"/>
            <a:ext cx="139694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4250" y="3801475"/>
            <a:ext cx="1396949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81187"/>
            <a:ext cx="116395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620639"/>
            <a:ext cx="11572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423243"/>
            <a:ext cx="11201400" cy="5030093"/>
            <a:chOff x="767408" y="1412776"/>
            <a:chExt cx="11201400" cy="5030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412776"/>
              <a:ext cx="11201400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124" y="3290094"/>
              <a:ext cx="10934700" cy="3152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5998048"/>
            <a:ext cx="14401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65152" y="5998048"/>
            <a:ext cx="144016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15744" y="5998048"/>
            <a:ext cx="135246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84784"/>
            <a:ext cx="111537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4296" y="3873240"/>
            <a:ext cx="136815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9528" y="4775448"/>
            <a:ext cx="10885104" cy="9098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022945"/>
            <a:ext cx="11210925" cy="5286375"/>
            <a:chOff x="490537" y="1022945"/>
            <a:chExt cx="11210925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325" y="1022945"/>
              <a:ext cx="69913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3928070"/>
              <a:ext cx="11210925" cy="2381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1412777"/>
            <a:ext cx="576064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11428" y="1694716"/>
            <a:ext cx="548268" cy="2297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07768" y="2029997"/>
            <a:ext cx="576064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71108" y="1261139"/>
            <a:ext cx="1177220" cy="283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82588" y="2381279"/>
            <a:ext cx="981764" cy="283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190456" y="442789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338" y="808463"/>
            <a:ext cx="116395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00" y="5389989"/>
            <a:ext cx="11553825" cy="14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18544" y="2906405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14928" y="5393573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210056"/>
            <a:ext cx="11744325" cy="563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86024" y="276988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72808" y="53789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74880"/>
            <a:ext cx="11639550" cy="4309864"/>
            <a:chOff x="276225" y="1474880"/>
            <a:chExt cx="11639550" cy="43098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74880"/>
              <a:ext cx="11639550" cy="333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5875" y="2050944"/>
              <a:ext cx="9620250" cy="3733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71992" y="1496976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71992" y="2935632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71992" y="182044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71992" y="4271032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2852936"/>
            <a:ext cx="5143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2025-11-14T07:18:33Z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