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5791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3157537"/>
            <a:ext cx="9925050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340768"/>
            <a:ext cx="11191875" cy="5410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1282013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383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844824"/>
            <a:ext cx="11258550" cy="2667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1930085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869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95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300037"/>
            <a:ext cx="7524750" cy="625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76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42912" y="1340768"/>
            <a:ext cx="11330983" cy="5292382"/>
            <a:chOff x="442912" y="1340768"/>
            <a:chExt cx="11330983" cy="5292382"/>
          </a:xfrm>
        </p:grpSpPr>
        <p:grpSp>
          <p:nvGrpSpPr>
            <p:cNvPr id="5" name="组合 4"/>
            <p:cNvGrpSpPr/>
            <p:nvPr/>
          </p:nvGrpSpPr>
          <p:grpSpPr>
            <a:xfrm>
              <a:off x="442912" y="1340768"/>
              <a:ext cx="11330983" cy="2181203"/>
              <a:chOff x="442912" y="1340768"/>
              <a:chExt cx="11330983" cy="2181203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42912" y="1340768"/>
                <a:ext cx="11306175" cy="7334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67820" y="2204864"/>
                <a:ext cx="10506075" cy="61912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041824" y="2959996"/>
                <a:ext cx="1704975" cy="561975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36996" y="3573016"/>
              <a:ext cx="10201275" cy="6477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99456" y="4376517"/>
              <a:ext cx="3028950" cy="6477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40820" y="5195665"/>
              <a:ext cx="7629525" cy="63817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238172" y="6023550"/>
              <a:ext cx="7686675" cy="609600"/>
            </a:xfrm>
            <a:prstGeom prst="rect">
              <a:avLst/>
            </a:prstGeom>
          </p:spPr>
        </p:pic>
      </p:grpSp>
      <p:sp useBgFill="1">
        <p:nvSpPr>
          <p:cNvPr id="12" name="矩形 11"/>
          <p:cNvSpPr/>
          <p:nvPr/>
        </p:nvSpPr>
        <p:spPr>
          <a:xfrm>
            <a:off x="10488488" y="2912674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664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3352" y="1412776"/>
            <a:ext cx="11837976" cy="5262562"/>
            <a:chOff x="263352" y="1412776"/>
            <a:chExt cx="11837976" cy="5262562"/>
          </a:xfrm>
        </p:grpSpPr>
        <p:grpSp>
          <p:nvGrpSpPr>
            <p:cNvPr id="4" name="组合 3"/>
            <p:cNvGrpSpPr/>
            <p:nvPr/>
          </p:nvGrpSpPr>
          <p:grpSpPr>
            <a:xfrm>
              <a:off x="263352" y="1412776"/>
              <a:ext cx="11837976" cy="590550"/>
              <a:chOff x="335360" y="1412776"/>
              <a:chExt cx="11837976" cy="59055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35360" y="1412776"/>
                <a:ext cx="10248900" cy="5905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458836" y="1493738"/>
                <a:ext cx="1714500" cy="42862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2084288"/>
              <a:ext cx="10658475" cy="459105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0905999" y="1354021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04664"/>
            <a:ext cx="5734050" cy="145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537" y="2132856"/>
            <a:ext cx="112109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40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6250" y="475506"/>
            <a:ext cx="11239500" cy="6121846"/>
            <a:chOff x="476250" y="475506"/>
            <a:chExt cx="11239500" cy="61218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9456" y="475506"/>
              <a:ext cx="9344025" cy="4267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6250" y="4940002"/>
              <a:ext cx="11239500" cy="16573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488488" y="5013176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125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916832"/>
            <a:ext cx="11249025" cy="2686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1930085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435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66850"/>
            <a:ext cx="1134427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024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88640"/>
            <a:ext cx="5724525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163" y="1700808"/>
            <a:ext cx="7477125" cy="933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862" y="2852936"/>
            <a:ext cx="11344275" cy="36766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9840415" y="3802293"/>
            <a:ext cx="1927721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31975" y="4789845"/>
            <a:ext cx="1927721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127934" y="4789845"/>
            <a:ext cx="1408225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895518" y="4789845"/>
            <a:ext cx="1408225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383966" y="5777397"/>
            <a:ext cx="3919777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6962" y="1196752"/>
            <a:ext cx="74580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36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628800"/>
            <a:ext cx="1072515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532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2162175"/>
            <a:ext cx="10648950" cy="2533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28048" y="2149983"/>
            <a:ext cx="280831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567608" y="3087206"/>
            <a:ext cx="158417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67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332656"/>
            <a:ext cx="10858500" cy="629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607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19137" y="188640"/>
            <a:ext cx="10753725" cy="6276975"/>
            <a:chOff x="719137" y="188640"/>
            <a:chExt cx="10753725" cy="62769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0" y="188640"/>
              <a:ext cx="5524500" cy="4000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9137" y="4189140"/>
              <a:ext cx="10753725" cy="22764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343472" y="4941168"/>
            <a:ext cx="10369152" cy="15244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653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484784"/>
            <a:ext cx="1077277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813917"/>
            <a:ext cx="10753725" cy="3343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3573016"/>
            <a:ext cx="10081120" cy="19442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291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988840"/>
            <a:ext cx="11315700" cy="2752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4112" y="2060848"/>
            <a:ext cx="208823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72778" y="1316757"/>
            <a:ext cx="11046444" cy="5359533"/>
            <a:chOff x="407368" y="1316757"/>
            <a:chExt cx="11046444" cy="53595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1316757"/>
              <a:ext cx="7896225" cy="600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38187" y="1988840"/>
              <a:ext cx="10715625" cy="45910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31056" y="4295040"/>
              <a:ext cx="600075" cy="23812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6621450" y="4581128"/>
            <a:ext cx="141876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14375" y="1628800"/>
            <a:ext cx="10763250" cy="4610100"/>
            <a:chOff x="714375" y="1628800"/>
            <a:chExt cx="10763250" cy="46101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4375" y="1628800"/>
              <a:ext cx="10763250" cy="4610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3616" y="1649341"/>
              <a:ext cx="781050" cy="24288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700480" y="2481848"/>
            <a:ext cx="141876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505664" y="4725176"/>
            <a:ext cx="141876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12776"/>
            <a:ext cx="10791825" cy="5172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367808" y="2505088"/>
            <a:ext cx="288032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892320" y="4480192"/>
            <a:ext cx="288032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32656"/>
            <a:ext cx="8191500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1253927"/>
            <a:ext cx="11277600" cy="5629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912424" y="1282013"/>
            <a:ext cx="141876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620072" y="2232989"/>
            <a:ext cx="141876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731336" y="4171517"/>
            <a:ext cx="271659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93480" y="4171517"/>
            <a:ext cx="271659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097352" y="5134685"/>
            <a:ext cx="399864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256240" y="5134685"/>
            <a:ext cx="24482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75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340768"/>
            <a:ext cx="11356007" cy="5204817"/>
            <a:chOff x="407368" y="1340768"/>
            <a:chExt cx="11356007" cy="52048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6029325" cy="1562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8625" y="3068960"/>
              <a:ext cx="11334750" cy="3476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9204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79507"/>
            <a:ext cx="8064896" cy="6498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97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</Words>
  <Application>Microsoft Office PowerPoint</Application>
  <PresentationFormat>宽屏</PresentationFormat>
  <Paragraphs>1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2025-11-15T06:22:31Z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