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3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3067050"/>
            <a:ext cx="102298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290512"/>
            <a:ext cx="11641732" cy="6276975"/>
            <a:chOff x="263352" y="290512"/>
            <a:chExt cx="11641732" cy="6276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290512"/>
              <a:ext cx="7153275" cy="6276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52184" y="2081212"/>
              <a:ext cx="4152900" cy="448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819275"/>
            <a:ext cx="1077277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636912"/>
            <a:ext cx="113073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04112" y="3478160"/>
            <a:ext cx="113073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700808"/>
            <a:ext cx="10668000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2506149"/>
            <a:ext cx="26642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81576" y="4152069"/>
            <a:ext cx="34484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71048" y="4968933"/>
            <a:ext cx="433692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919287"/>
            <a:ext cx="10648950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428999"/>
            <a:ext cx="10369152" cy="19442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33550"/>
            <a:ext cx="10782300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514261"/>
            <a:ext cx="10441160" cy="20029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95450"/>
            <a:ext cx="1133475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1459" y="462111"/>
            <a:ext cx="7400925" cy="599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506149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9882" y="2348880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1268760"/>
            <a:ext cx="80295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412776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60496" y="4021864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239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714061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2025-11-15T06:35:23Z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