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3090862"/>
            <a:ext cx="4791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5659"/>
            <a:ext cx="77247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556792"/>
            <a:ext cx="7408639" cy="506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27125"/>
            <a:ext cx="11315700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1150733"/>
            <a:ext cx="237626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264" y="2418701"/>
            <a:ext cx="197634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78312" y="3643980"/>
            <a:ext cx="184142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27576" y="4881352"/>
            <a:ext cx="184142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90775"/>
            <a:ext cx="1143000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2403335"/>
            <a:ext cx="28083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3296" y="3622535"/>
            <a:ext cx="379860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08"/>
            <a:ext cx="77343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2093168"/>
            <a:ext cx="10172700" cy="464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887" y="2154126"/>
            <a:ext cx="101822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52280" y="4088220"/>
            <a:ext cx="28083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3992" y="4088220"/>
            <a:ext cx="28083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95704" y="4088220"/>
            <a:ext cx="140172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8408" y="5319612"/>
            <a:ext cx="1663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2132856"/>
            <a:ext cx="10276706" cy="3063974"/>
            <a:chOff x="479376" y="1412776"/>
            <a:chExt cx="10276706" cy="30639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88582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81250"/>
              <a:ext cx="9772650" cy="2095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73940" y="3111069"/>
            <a:ext cx="322997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60596" y="3111069"/>
            <a:ext cx="322997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03252" y="4342461"/>
            <a:ext cx="3229971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81175"/>
            <a:ext cx="114300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947504"/>
            <a:ext cx="5184576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2935312"/>
            <a:ext cx="3290336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088" y="4154512"/>
            <a:ext cx="110842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60656" y="4154512"/>
            <a:ext cx="2115264" cy="69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23144" y="3177022"/>
            <a:ext cx="28083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80616" y="3177022"/>
            <a:ext cx="28083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2464" y="3177022"/>
            <a:ext cx="13937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7808" y="4437112"/>
            <a:ext cx="13937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15144"/>
            <a:ext cx="32385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406" y="1230288"/>
            <a:ext cx="6556970" cy="546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340768"/>
            <a:ext cx="11249025" cy="5409753"/>
            <a:chOff x="471487" y="1340768"/>
            <a:chExt cx="11249025" cy="54097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340768"/>
              <a:ext cx="11249025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6093296"/>
              <a:ext cx="9525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96424" y="2589288"/>
            <a:ext cx="280831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92904" y="3820680"/>
            <a:ext cx="161892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1752" y="3820680"/>
            <a:ext cx="161892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78120" y="5064264"/>
            <a:ext cx="218583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74376" y="5064264"/>
            <a:ext cx="218583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68432" y="1458585"/>
            <a:ext cx="21602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7920" y="2702169"/>
            <a:ext cx="25839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64272" y="5177145"/>
            <a:ext cx="17838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