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148012"/>
            <a:ext cx="52006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196752"/>
            <a:ext cx="114585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06792"/>
            <a:ext cx="7972375" cy="604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71406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33550"/>
            <a:ext cx="114204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65016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39527" y="859972"/>
            <a:ext cx="9512945" cy="5326493"/>
            <a:chOff x="471487" y="1295400"/>
            <a:chExt cx="11297459" cy="6325679"/>
          </a:xfrm>
        </p:grpSpPr>
        <p:grpSp>
          <p:nvGrpSpPr>
            <p:cNvPr id="10" name="组合 9"/>
            <p:cNvGrpSpPr/>
            <p:nvPr/>
          </p:nvGrpSpPr>
          <p:grpSpPr>
            <a:xfrm>
              <a:off x="471487" y="1295400"/>
              <a:ext cx="11297459" cy="4983289"/>
              <a:chOff x="471487" y="1295400"/>
              <a:chExt cx="11297459" cy="4983289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71487" y="1295400"/>
                <a:ext cx="11249025" cy="2054771"/>
                <a:chOff x="471487" y="1295400"/>
                <a:chExt cx="11249025" cy="2054771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471487" y="1295400"/>
                  <a:ext cx="11249025" cy="6096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1052512" y="2060848"/>
                  <a:ext cx="10668000" cy="5619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995362" y="2778671"/>
                  <a:ext cx="10725150" cy="571500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52512" y="3506019"/>
                <a:ext cx="10582275" cy="6000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09662" y="4271505"/>
                <a:ext cx="10610850" cy="5429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39046" y="4979841"/>
                <a:ext cx="10629900" cy="59055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58417" y="5697664"/>
                <a:ext cx="5419725" cy="581025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139046" y="6405962"/>
              <a:ext cx="7822723" cy="1215117"/>
              <a:chOff x="1139046" y="6405962"/>
              <a:chExt cx="7822723" cy="1215117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39046" y="6405962"/>
                <a:ext cx="7762875" cy="6191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98894" y="7068629"/>
                <a:ext cx="7762875" cy="552450"/>
              </a:xfrm>
              <a:prstGeom prst="rect">
                <a:avLst/>
              </a:prstGeom>
            </p:spPr>
          </p:pic>
        </p:grpSp>
      </p:grpSp>
      <p:sp useBgFill="1">
        <p:nvSpPr>
          <p:cNvPr id="15" name="矩形 14"/>
          <p:cNvSpPr/>
          <p:nvPr/>
        </p:nvSpPr>
        <p:spPr>
          <a:xfrm>
            <a:off x="9696400" y="142602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46131"/>
            <a:ext cx="95154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564904"/>
            <a:ext cx="88392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620688"/>
            <a:ext cx="11306175" cy="5961515"/>
            <a:chOff x="442912" y="620688"/>
            <a:chExt cx="11306175" cy="59615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09775" y="620688"/>
              <a:ext cx="817245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4077128"/>
              <a:ext cx="11306175" cy="2505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44305" y="409032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09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64205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72816"/>
            <a:ext cx="107061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08" y="1412776"/>
            <a:ext cx="57912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3129644"/>
            <a:ext cx="113347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03016"/>
            <a:ext cx="11353800" cy="5530219"/>
            <a:chOff x="419100" y="1303016"/>
            <a:chExt cx="11353800" cy="5530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744" y="1303016"/>
              <a:ext cx="567690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194685"/>
              <a:ext cx="11353800" cy="3638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89942" y="4124696"/>
            <a:ext cx="339834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89942" y="5075672"/>
            <a:ext cx="339834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40216" y="6014456"/>
            <a:ext cx="32403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38312"/>
            <a:ext cx="112966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0892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196752"/>
            <a:ext cx="10170542" cy="5425272"/>
            <a:chOff x="461962" y="1419225"/>
            <a:chExt cx="11268075" cy="6010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419225"/>
              <a:ext cx="1126807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4355" y="3143704"/>
              <a:ext cx="10477500" cy="4286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24392" y="126876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1012" y="1412776"/>
            <a:ext cx="11229975" cy="5104513"/>
            <a:chOff x="481012" y="1340768"/>
            <a:chExt cx="11229975" cy="510451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340768"/>
              <a:ext cx="112299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060848"/>
              <a:ext cx="979170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3556" y="2743749"/>
              <a:ext cx="102393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65930" y="3499030"/>
              <a:ext cx="103346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70680" y="4282981"/>
              <a:ext cx="5676900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26704" y="5013176"/>
              <a:ext cx="7496175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44734" y="5845206"/>
              <a:ext cx="7515225" cy="6000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88488" y="1340768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24744"/>
            <a:ext cx="112395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124" y="2780928"/>
            <a:ext cx="6001752" cy="400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25306" y="220486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68250" y="220486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32826" y="4021472"/>
            <a:ext cx="141915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89600" y="4021472"/>
            <a:ext cx="1286919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52282" y="4935872"/>
            <a:ext cx="141915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49818" y="5850272"/>
            <a:ext cx="110216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40768"/>
            <a:ext cx="10525125" cy="53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60096" y="1294205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2217056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88" y="3131456"/>
            <a:ext cx="1446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88" y="4960256"/>
            <a:ext cx="17342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89504" y="5899040"/>
            <a:ext cx="17342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6792"/>
            <a:ext cx="10487025" cy="352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61210" y="250614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64858" y="3432741"/>
            <a:ext cx="165567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94141"/>
            <a:ext cx="11306175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30085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878381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3848856"/>
            <a:ext cx="23042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0289"/>
            <a:ext cx="115157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485928"/>
            <a:ext cx="28083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1485928"/>
            <a:ext cx="15301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3480" y="2424712"/>
            <a:ext cx="15301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1704" y="2424711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87840" y="3385208"/>
            <a:ext cx="30963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3056" y="4323992"/>
            <a:ext cx="30963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943872" y="4323992"/>
            <a:ext cx="223224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56240" y="4323992"/>
            <a:ext cx="26360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59817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57536"/>
            <a:ext cx="11430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764704"/>
            <a:ext cx="7574404" cy="570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64205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4975"/>
            <a:ext cx="113061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7815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1277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4107208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