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3052762"/>
            <a:ext cx="120110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79418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124744"/>
            <a:ext cx="74295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25855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15560" y="138840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66912"/>
            <a:ext cx="11239500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93008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772816"/>
            <a:ext cx="100393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95487"/>
            <a:ext cx="111252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98884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95287" y="1484784"/>
            <a:ext cx="11401425" cy="4845512"/>
            <a:chOff x="395287" y="1484784"/>
            <a:chExt cx="11401425" cy="4845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84784"/>
              <a:ext cx="1140142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63162" y="2132856"/>
              <a:ext cx="1733550" cy="5619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865469" y="2786637"/>
              <a:ext cx="10096500" cy="1542277"/>
              <a:chOff x="865469" y="2786637"/>
              <a:chExt cx="10096500" cy="154227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5469" y="2786637"/>
                <a:ext cx="10096500" cy="6191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3432" y="3700264"/>
                <a:ext cx="2867025" cy="6286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5469" y="4577696"/>
              <a:ext cx="7248525" cy="17526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632504" y="207410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65016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989097"/>
            <a:ext cx="113157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262" y="4149080"/>
            <a:ext cx="87534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447925"/>
            <a:ext cx="92487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81012" y="1442261"/>
            <a:ext cx="11229975" cy="4939067"/>
            <a:chOff x="481012" y="1340768"/>
            <a:chExt cx="11229975" cy="4939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340768"/>
              <a:ext cx="1122997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171328"/>
              <a:ext cx="10639425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3063999"/>
              <a:ext cx="7477125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939" y="3870579"/>
              <a:ext cx="721042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9939" y="4724784"/>
              <a:ext cx="5772150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02616" y="5651185"/>
              <a:ext cx="7277100" cy="6286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488488" y="227687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2025-11-15T05:37:33Z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