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3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2025/11/15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2025/11/15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76400" y="2243137"/>
            <a:ext cx="8839200" cy="2371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14337" y="696863"/>
            <a:ext cx="11363325" cy="1724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83632" y="1547800"/>
            <a:ext cx="6912768" cy="51935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0383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47675" y="1104726"/>
            <a:ext cx="11296650" cy="57340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560496" y="2146109"/>
            <a:ext cx="842702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38695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012" y="1412776"/>
            <a:ext cx="11229975" cy="47720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560496" y="1412776"/>
            <a:ext cx="842702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7951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844824"/>
            <a:ext cx="11439525" cy="381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57682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76" y="908720"/>
            <a:ext cx="10772775" cy="5572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36641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268760"/>
            <a:ext cx="11363325" cy="54197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560496" y="1354021"/>
            <a:ext cx="842702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3102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33364" y="861752"/>
            <a:ext cx="10089009" cy="5629684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149842" y="2564904"/>
            <a:ext cx="842702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34007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28625" y="136054"/>
            <a:ext cx="11334750" cy="6533306"/>
            <a:chOff x="428625" y="136054"/>
            <a:chExt cx="11334750" cy="6533306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443037" y="3449910"/>
              <a:ext cx="9305925" cy="321945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271464" y="136054"/>
              <a:ext cx="5753100" cy="1447800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28625" y="1789311"/>
              <a:ext cx="11334750" cy="16383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8271254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725" y="2138362"/>
            <a:ext cx="11258550" cy="25812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88488" y="2146109"/>
            <a:ext cx="842702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44352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0537" y="1700808"/>
            <a:ext cx="11210925" cy="44862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88488" y="1772816"/>
            <a:ext cx="842702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40243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556792"/>
            <a:ext cx="11344275" cy="36004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240016" y="3429000"/>
            <a:ext cx="2016224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653776" y="3429000"/>
            <a:ext cx="2016224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2351584" y="4379976"/>
            <a:ext cx="2016224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8328248" y="4379976"/>
            <a:ext cx="2016224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38150" y="1916832"/>
            <a:ext cx="11315700" cy="2592288"/>
            <a:chOff x="438150" y="1412776"/>
            <a:chExt cx="11315700" cy="259228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38150" y="1412776"/>
              <a:ext cx="11315700" cy="16002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27448" y="3366889"/>
              <a:ext cx="10391775" cy="63817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10488488" y="2924944"/>
            <a:ext cx="842702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13658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1009" y="764704"/>
            <a:ext cx="10521615" cy="5853261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560496" y="2506149"/>
            <a:ext cx="842702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75325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821854"/>
            <a:ext cx="10582275" cy="876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63752" y="1730822"/>
            <a:ext cx="4079478" cy="50105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86793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2012" y="1700808"/>
            <a:ext cx="10467975" cy="26574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431704" y="2638056"/>
            <a:ext cx="2664296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4346104" y="3576840"/>
            <a:ext cx="2830016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56076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7250" y="1638300"/>
            <a:ext cx="10477500" cy="35814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500744" y="1628800"/>
            <a:ext cx="842702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673736" y="2555392"/>
            <a:ext cx="842702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6600056" y="3514261"/>
            <a:ext cx="4968552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564760" y="4372536"/>
            <a:ext cx="2587024" cy="69830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36535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7250" y="1844824"/>
            <a:ext cx="10477500" cy="36385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92048" y="1858077"/>
            <a:ext cx="842702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677232" y="2784669"/>
            <a:ext cx="1466440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536160" y="3730285"/>
            <a:ext cx="2664296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886688" y="4666389"/>
            <a:ext cx="1905056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911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2962" y="1628800"/>
            <a:ext cx="10506075" cy="44005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487488" y="4365104"/>
            <a:ext cx="10153128" cy="166424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62914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614487"/>
            <a:ext cx="11315700" cy="36290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988512" y="1546805"/>
            <a:ext cx="1800200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173440" y="2546549"/>
            <a:ext cx="1800200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6513536" y="2546549"/>
            <a:ext cx="2750816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5672288" y="3509717"/>
            <a:ext cx="1503832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6147776" y="4497269"/>
            <a:ext cx="1503832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57622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487" y="1590675"/>
            <a:ext cx="11249025" cy="36766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559496" y="1669555"/>
            <a:ext cx="2088232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5777928" y="2657107"/>
            <a:ext cx="2088232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8165272" y="3632467"/>
            <a:ext cx="3043296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72987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916832"/>
            <a:ext cx="11372850" cy="27336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888088" y="1892448"/>
            <a:ext cx="3024336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343472" y="2867808"/>
            <a:ext cx="3024336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0056440" y="2867808"/>
            <a:ext cx="1163272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3497144" y="3843168"/>
            <a:ext cx="1163272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13810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743075"/>
            <a:ext cx="11315700" cy="3371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93728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83632" y="332656"/>
            <a:ext cx="6048672" cy="63716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67594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844824"/>
            <a:ext cx="11296650" cy="35814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16480" y="2794181"/>
            <a:ext cx="842702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20484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0537" y="1484784"/>
            <a:ext cx="11210925" cy="47434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560496" y="1556792"/>
            <a:ext cx="842702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39766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2025-11-15T06:30:33Z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