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916832"/>
            <a:ext cx="11725275" cy="2548111"/>
            <a:chOff x="233362" y="1916832"/>
            <a:chExt cx="11725275" cy="2548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916832"/>
              <a:ext cx="1172527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5" y="3788668"/>
              <a:ext cx="6572250" cy="676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17625"/>
            <a:ext cx="112299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875184"/>
            <a:ext cx="11480973" cy="1257672"/>
            <a:chOff x="263352" y="620688"/>
            <a:chExt cx="11480973" cy="1257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620688"/>
              <a:ext cx="112966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9467850" cy="609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5988" y="2251349"/>
            <a:ext cx="6420024" cy="43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9575" y="1412776"/>
            <a:ext cx="11372850" cy="4968552"/>
            <a:chOff x="409575" y="1340768"/>
            <a:chExt cx="11372850" cy="49685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900" y="2132236"/>
              <a:ext cx="106775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4900" y="3011438"/>
              <a:ext cx="553402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4900" y="3932436"/>
              <a:ext cx="6057900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4528" y="4757663"/>
              <a:ext cx="2943225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7411" y="5699720"/>
              <a:ext cx="5514975" cy="6096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32504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00336"/>
            <a:ext cx="107727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76437"/>
            <a:ext cx="112299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888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5300" y="1556792"/>
            <a:ext cx="11201400" cy="4536504"/>
            <a:chOff x="495300" y="1268760"/>
            <a:chExt cx="11201400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268760"/>
              <a:ext cx="112014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1326" y="2060848"/>
              <a:ext cx="1064895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1326" y="2895724"/>
              <a:ext cx="6400800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3034" y="3663925"/>
              <a:ext cx="515302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3994" y="4441651"/>
              <a:ext cx="4638675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3994" y="5252814"/>
              <a:ext cx="3990975" cy="5524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348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3375" y="1340768"/>
            <a:ext cx="11523886" cy="5381575"/>
            <a:chOff x="333375" y="1340768"/>
            <a:chExt cx="11523886" cy="53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5762625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2994025"/>
              <a:ext cx="11220450" cy="85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325" y="4149080"/>
              <a:ext cx="106299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4961" y="4941168"/>
              <a:ext cx="10782300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44824"/>
            <a:ext cx="10572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558"/>
            <a:ext cx="5657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840801"/>
            <a:ext cx="11296650" cy="481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31904" y="3980680"/>
            <a:ext cx="2952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04416" y="4956040"/>
            <a:ext cx="2952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3432" y="1523405"/>
            <a:ext cx="10980415" cy="4713907"/>
            <a:chOff x="983432" y="1412776"/>
            <a:chExt cx="10980415" cy="47139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45720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57053"/>
              <a:ext cx="106489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3000623"/>
              <a:ext cx="1062037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763243"/>
              <a:ext cx="539115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1803" y="4621113"/>
              <a:ext cx="9715500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63552" y="5478983"/>
              <a:ext cx="1304925" cy="6477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991544" y="5494362"/>
            <a:ext cx="2088232" cy="73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97152"/>
            <a:ext cx="10225136" cy="17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0808"/>
            <a:ext cx="10677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49425"/>
            <a:ext cx="107061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730285"/>
            <a:ext cx="10369152" cy="21469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762829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1112" y="1762829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27208" y="2750381"/>
            <a:ext cx="20566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13608" y="2750381"/>
            <a:ext cx="14667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20536" y="2750381"/>
            <a:ext cx="10226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6248" y="3713549"/>
            <a:ext cx="10226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94512"/>
            <a:ext cx="112966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50816" y="16166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61696" y="2579776"/>
            <a:ext cx="1578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53664" y="2579776"/>
            <a:ext cx="1578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37184" y="3567328"/>
            <a:ext cx="1578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89824" y="4518304"/>
            <a:ext cx="1578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27712" y="4518304"/>
            <a:ext cx="20684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97216" y="5505856"/>
            <a:ext cx="20684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79104" y="2861261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8528" y="2861261"/>
            <a:ext cx="948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7664" y="3836621"/>
            <a:ext cx="22914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252" y="3845262"/>
            <a:ext cx="13687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24084" y="4808430"/>
            <a:ext cx="13687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05019"/>
            <a:ext cx="813435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674837"/>
            <a:ext cx="11363325" cy="456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559496" y="2589288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91016" y="3576840"/>
            <a:ext cx="2868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3576840"/>
            <a:ext cx="2868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76888" y="5515368"/>
            <a:ext cx="2868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8625" y="1353865"/>
            <a:ext cx="11388949" cy="5171479"/>
            <a:chOff x="428625" y="1340768"/>
            <a:chExt cx="11388949" cy="517147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225" y="2086248"/>
              <a:ext cx="1064895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9650" y="2834394"/>
              <a:ext cx="1067752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1201" y="3501008"/>
              <a:ext cx="10725150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0999" y="4313907"/>
              <a:ext cx="10696575" cy="6572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1201" y="5113052"/>
              <a:ext cx="10725150" cy="6191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1946" y="5874072"/>
              <a:ext cx="5400675" cy="6381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7451960" y="1295595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658592" y="2051499"/>
            <a:ext cx="34617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40288" y="2783019"/>
            <a:ext cx="34617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305024" y="3490155"/>
            <a:ext cx="2591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2976352" y="4282635"/>
            <a:ext cx="14256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5926816" y="4270443"/>
            <a:ext cx="31215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64" y="25400"/>
            <a:ext cx="59245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530350"/>
            <a:ext cx="110490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" y="2135187"/>
            <a:ext cx="107442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980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2025-11-15T05:28:15Z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