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271712"/>
            <a:ext cx="10477500" cy="231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5775" y="1319808"/>
            <a:ext cx="10938817" cy="5378750"/>
            <a:chOff x="485775" y="1319808"/>
            <a:chExt cx="11220450" cy="55172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9112" y="1319808"/>
              <a:ext cx="11153775" cy="3800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5775" y="5179690"/>
              <a:ext cx="11220450" cy="16573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272464" y="2290125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272464" y="509843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047875"/>
            <a:ext cx="114204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3673" y="548680"/>
            <a:ext cx="8288711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39441"/>
            <a:ext cx="11439525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11728" y="2840744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45704"/>
            <a:ext cx="11363325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650165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72816"/>
            <a:ext cx="11287125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72688" y="1820440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8984506" cy="5295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70645" y="1124744"/>
            <a:ext cx="8441779" cy="5321786"/>
            <a:chOff x="390525" y="1340768"/>
            <a:chExt cx="11410950" cy="71935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340768"/>
              <a:ext cx="11410950" cy="5343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7287" y="7029400"/>
              <a:ext cx="9877425" cy="15049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923604" y="3135992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09737"/>
            <a:ext cx="11363325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47160" y="2672344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364" y="108992"/>
            <a:ext cx="5981700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1657350"/>
            <a:ext cx="10986442" cy="504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7864"/>
            <a:ext cx="5772150" cy="16002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35360" y="1758865"/>
            <a:ext cx="11408965" cy="4933735"/>
            <a:chOff x="335360" y="1685592"/>
            <a:chExt cx="11408965" cy="493373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1685592"/>
              <a:ext cx="8610600" cy="876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7675" y="2675768"/>
              <a:ext cx="11296650" cy="762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3432" y="3551644"/>
              <a:ext cx="10582275" cy="7143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9932" y="4318935"/>
              <a:ext cx="10715625" cy="8286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28700" y="5200526"/>
              <a:ext cx="10715625" cy="7524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78680" y="6028777"/>
              <a:ext cx="6753225" cy="59055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7831904" y="2746773"/>
            <a:ext cx="2008511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661728" y="3624597"/>
            <a:ext cx="2008511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550976" y="4453653"/>
            <a:ext cx="2008511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4028000" y="5246133"/>
            <a:ext cx="235603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692696"/>
            <a:ext cx="8020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1379" y="1340396"/>
            <a:ext cx="5344071" cy="5300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618813"/>
            <a:ext cx="10753725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76520" y="1618813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98408" y="2533213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12224" y="2533213"/>
            <a:ext cx="309634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575720" y="3447613"/>
            <a:ext cx="309634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776520" y="438639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98408" y="5276413"/>
            <a:ext cx="214932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988840"/>
            <a:ext cx="10725150" cy="3257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717032"/>
            <a:ext cx="10441160" cy="17281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84784"/>
            <a:ext cx="10810875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149080"/>
            <a:ext cx="10513168" cy="23553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43112"/>
            <a:ext cx="11410950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2027888"/>
            <a:ext cx="129614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71712" y="3008083"/>
            <a:ext cx="3040712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800"/>
            <a:ext cx="11277600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1626912"/>
            <a:ext cx="14401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37216" y="3667811"/>
            <a:ext cx="3422880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1437160"/>
            <a:ext cx="13681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80032" y="1437160"/>
            <a:ext cx="198837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948384" y="1437160"/>
            <a:ext cx="7463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99712" y="2485672"/>
            <a:ext cx="7463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639616" y="4581128"/>
            <a:ext cx="194421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597124"/>
            <a:ext cx="11404202" cy="4928220"/>
            <a:chOff x="335360" y="1597124"/>
            <a:chExt cx="11404202" cy="49282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597124"/>
              <a:ext cx="7534275" cy="866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2437" y="2677244"/>
              <a:ext cx="11287125" cy="3848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230258" y="3729224"/>
            <a:ext cx="2682165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279026" y="4765544"/>
            <a:ext cx="2682165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196752"/>
            <a:ext cx="11066362" cy="5544616"/>
            <a:chOff x="419100" y="1340768"/>
            <a:chExt cx="11353800" cy="56886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9100" y="1340768"/>
              <a:ext cx="11353800" cy="2838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4900" y="4200475"/>
              <a:ext cx="10668000" cy="28289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703512" y="2204864"/>
            <a:ext cx="547260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07388" y="3212976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295964" y="3981072"/>
            <a:ext cx="164790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843580" y="4956432"/>
            <a:ext cx="164790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863752" y="5956176"/>
            <a:ext cx="164790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016"/>
            <a:ext cx="594360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5" y="1560066"/>
            <a:ext cx="1076325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3792" y="2273615"/>
            <a:ext cx="4288532" cy="4395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12776"/>
            <a:ext cx="10324653" cy="534764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68408" y="2290125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2025-11-15T05:46:16Z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