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067050"/>
            <a:ext cx="10991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15368"/>
            <a:ext cx="112585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2849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84050"/>
            <a:ext cx="8228143" cy="591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34076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4825" y="1268760"/>
            <a:ext cx="11229975" cy="5390703"/>
            <a:chOff x="504825" y="1268760"/>
            <a:chExt cx="11229975" cy="53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1268760"/>
              <a:ext cx="111823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2060848"/>
              <a:ext cx="1062990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7275" y="2824361"/>
              <a:ext cx="10677525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5375" y="3692649"/>
              <a:ext cx="1063942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465687"/>
              <a:ext cx="293370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5375" y="5200625"/>
              <a:ext cx="76676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23479" y="5973663"/>
              <a:ext cx="7677150" cy="6858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560496" y="206084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10" y="225127"/>
            <a:ext cx="786765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1962" y="1484784"/>
            <a:ext cx="11268075" cy="4968552"/>
            <a:chOff x="461962" y="1484784"/>
            <a:chExt cx="11268075" cy="49685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84784"/>
              <a:ext cx="1126807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0213" y="2222080"/>
              <a:ext cx="1066800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609" y="3150767"/>
              <a:ext cx="551497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5184" y="4022304"/>
              <a:ext cx="548640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289" y="4865266"/>
              <a:ext cx="5467350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2789" y="5758011"/>
              <a:ext cx="5686425" cy="6953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99553"/>
            <a:ext cx="11391900" cy="6469807"/>
            <a:chOff x="400050" y="0"/>
            <a:chExt cx="11391900" cy="6469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0"/>
              <a:ext cx="587692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1772816"/>
              <a:ext cx="1139190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618" y="2574082"/>
              <a:ext cx="10744200" cy="3895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0"/>
            <a:ext cx="10441160" cy="6722651"/>
            <a:chOff x="335360" y="0"/>
            <a:chExt cx="10441160" cy="67226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566737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548780"/>
              <a:ext cx="7086600" cy="80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487" y="2420889"/>
              <a:ext cx="10305033" cy="4301762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048328" y="2373264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86696" y="3275472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34440" y="3275472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03688" y="5043312"/>
            <a:ext cx="8840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110312" y="5043312"/>
            <a:ext cx="8840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58312" y="5043312"/>
            <a:ext cx="2618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598248" y="5921136"/>
            <a:ext cx="14977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013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366" y="3670077"/>
            <a:ext cx="9081268" cy="311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9287"/>
            <a:ext cx="107632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009144"/>
            <a:ext cx="3096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11928" y="4091469"/>
            <a:ext cx="15358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4824"/>
            <a:ext cx="108013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832632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67696" y="3978424"/>
            <a:ext cx="3580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3978424"/>
            <a:ext cx="10078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8960" y="5007387"/>
            <a:ext cx="693728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412776"/>
            <a:ext cx="10725150" cy="5219700"/>
            <a:chOff x="733425" y="1412776"/>
            <a:chExt cx="10725150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412776"/>
              <a:ext cx="107251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9687" y="3308251"/>
              <a:ext cx="9572625" cy="3324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87936" y="24452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32967"/>
            <a:ext cx="96012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28812"/>
            <a:ext cx="107346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929779"/>
            <a:ext cx="849694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2496" y="4002675"/>
            <a:ext cx="545358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3829307"/>
            <a:ext cx="309634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112" y="4816859"/>
            <a:ext cx="161362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1"/>
            <a:ext cx="10441160" cy="588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96400" y="2540520"/>
            <a:ext cx="1872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417869"/>
            <a:ext cx="1872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3992" y="5193768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973323"/>
            <a:ext cx="273630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21112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2088" y="3628155"/>
            <a:ext cx="2914512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487136"/>
            <a:chOff x="409575" y="1340768"/>
            <a:chExt cx="11372850" cy="5487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29665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5199129"/>
              <a:ext cx="1137285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252731"/>
            <a:ext cx="11365532" cy="5606487"/>
            <a:chOff x="419100" y="1252732"/>
            <a:chExt cx="11353800" cy="5600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52732"/>
              <a:ext cx="58674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805307"/>
              <a:ext cx="11353800" cy="4048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2425" y="1268760"/>
            <a:ext cx="11487150" cy="5328592"/>
            <a:chOff x="352425" y="1268760"/>
            <a:chExt cx="114871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2099320"/>
              <a:ext cx="1118235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3541" y="2972941"/>
              <a:ext cx="106489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1641" y="3808462"/>
              <a:ext cx="1061085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1641" y="4547592"/>
              <a:ext cx="167640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3541" y="5273005"/>
              <a:ext cx="763905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33066" y="6035377"/>
              <a:ext cx="7620000" cy="5619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560496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2025-11-15T05:59:12Z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