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6" r:id="rId24"/>
    <p:sldId id="347" r:id="rId25"/>
    <p:sldId id="348" r:id="rId26"/>
    <p:sldId id="349" r:id="rId27"/>
    <p:sldId id="350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4787" y="2066925"/>
            <a:ext cx="11782425" cy="2370392"/>
            <a:chOff x="204787" y="2066925"/>
            <a:chExt cx="11782425" cy="23703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4787" y="2066925"/>
              <a:ext cx="11782425" cy="1362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00350" y="3789617"/>
              <a:ext cx="6591300" cy="6477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78793"/>
            <a:ext cx="11229975" cy="5362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290125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5286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290125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75" y="1916832"/>
            <a:ext cx="112966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346348"/>
            <a:ext cx="6727225" cy="616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11740"/>
            <a:ext cx="10924119" cy="551723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2362133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362133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14487"/>
            <a:ext cx="11344275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4509120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81150"/>
            <a:ext cx="113252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87" y="1260301"/>
            <a:ext cx="1124902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844824"/>
            <a:ext cx="11268075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09882" y="1930085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384920"/>
            <a:ext cx="11358562" cy="4924400"/>
            <a:chOff x="390525" y="1384920"/>
            <a:chExt cx="11358562" cy="49244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384920"/>
              <a:ext cx="5705475" cy="1685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2912" y="3185120"/>
              <a:ext cx="11306175" cy="31242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253296" y="4556744"/>
            <a:ext cx="2786919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388177" y="5556488"/>
            <a:ext cx="183561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76250" y="1268760"/>
            <a:ext cx="11288979" cy="5406082"/>
            <a:chOff x="476250" y="1340768"/>
            <a:chExt cx="11288979" cy="5406082"/>
          </a:xfrm>
        </p:grpSpPr>
        <p:grpSp>
          <p:nvGrpSpPr>
            <p:cNvPr id="5" name="组合 4"/>
            <p:cNvGrpSpPr/>
            <p:nvPr/>
          </p:nvGrpSpPr>
          <p:grpSpPr>
            <a:xfrm>
              <a:off x="476250" y="1340768"/>
              <a:ext cx="11239500" cy="1363588"/>
              <a:chOff x="476250" y="1340768"/>
              <a:chExt cx="11239500" cy="1363588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76250" y="1340768"/>
                <a:ext cx="11239500" cy="6286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30206" y="2132856"/>
                <a:ext cx="10658475" cy="57150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0483" y="2924944"/>
              <a:ext cx="10696575" cy="571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97229" y="3759696"/>
              <a:ext cx="10668000" cy="5334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97229" y="4403576"/>
              <a:ext cx="8305800" cy="6096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97229" y="5165700"/>
              <a:ext cx="8467725" cy="1581150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0488488" y="2076450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722173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6297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2166378"/>
            <a:ext cx="4174406" cy="4502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628800"/>
            <a:ext cx="105060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65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514475"/>
            <a:ext cx="10734675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96200" y="1514475"/>
            <a:ext cx="165618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36008" y="2550795"/>
            <a:ext cx="219609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40416" y="3587115"/>
            <a:ext cx="188560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25472" y="4599051"/>
            <a:ext cx="89812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95400" y="1268760"/>
            <a:ext cx="10443586" cy="5472608"/>
            <a:chOff x="695325" y="1412776"/>
            <a:chExt cx="10801350" cy="56600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325" y="1412776"/>
              <a:ext cx="10801350" cy="3829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1525" y="5301208"/>
              <a:ext cx="10648950" cy="17716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4655840" y="1218217"/>
            <a:ext cx="259228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87488" y="2242345"/>
            <a:ext cx="259228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949384" y="3242089"/>
            <a:ext cx="156244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301672" y="3242089"/>
            <a:ext cx="254685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192968" y="4973353"/>
            <a:ext cx="161500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791144" y="5973097"/>
            <a:ext cx="161500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8557704" y="5973097"/>
            <a:ext cx="193078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29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84784"/>
            <a:ext cx="10753725" cy="487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960096" y="2492896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83168" y="3541408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01344" y="3541408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983712" y="4577728"/>
            <a:ext cx="165690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98736" y="5589664"/>
            <a:ext cx="165690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16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844824"/>
            <a:ext cx="10687050" cy="2809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830757"/>
            <a:ext cx="237626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60496" y="2830757"/>
            <a:ext cx="90648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23936" y="3867077"/>
            <a:ext cx="205178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82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8800"/>
            <a:ext cx="11277600" cy="2857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1646720"/>
            <a:ext cx="136815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77416" y="1646720"/>
            <a:ext cx="136815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343816" y="2646464"/>
            <a:ext cx="136815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855880" y="3646208"/>
            <a:ext cx="136815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00808"/>
            <a:ext cx="11306175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19912" y="1617752"/>
            <a:ext cx="295232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88288" y="3627539"/>
            <a:ext cx="201622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760296" y="4676051"/>
            <a:ext cx="201622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44824"/>
            <a:ext cx="11315700" cy="1714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4312" y="1762829"/>
            <a:ext cx="208823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80056" y="2762573"/>
            <a:ext cx="208823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2900560"/>
            <a:ext cx="165618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78512" y="3909816"/>
            <a:ext cx="108198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2781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1664232"/>
            <a:ext cx="14401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17656" y="2676168"/>
            <a:ext cx="14401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486264" y="3712488"/>
            <a:ext cx="14401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2589288"/>
            <a:ext cx="158417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3589032"/>
            <a:ext cx="158417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725423" y="3589032"/>
            <a:ext cx="2076051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600968"/>
            <a:ext cx="93610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57187" y="116632"/>
            <a:ext cx="11477625" cy="6624736"/>
            <a:chOff x="357187" y="116632"/>
            <a:chExt cx="11477625" cy="66247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16632"/>
              <a:ext cx="6057900" cy="1514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7187" y="1621963"/>
              <a:ext cx="11477625" cy="7239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75720" y="2338272"/>
              <a:ext cx="4862314" cy="44030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2025-11-15T06:34:08Z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